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7"/>
  </p:notesMasterIdLst>
  <p:handoutMasterIdLst>
    <p:handoutMasterId r:id="rId28"/>
  </p:handoutMasterIdLst>
  <p:sldIdLst>
    <p:sldId id="256" r:id="rId2"/>
    <p:sldId id="570" r:id="rId3"/>
    <p:sldId id="571" r:id="rId4"/>
    <p:sldId id="518" r:id="rId5"/>
    <p:sldId id="519" r:id="rId6"/>
    <p:sldId id="538" r:id="rId7"/>
    <p:sldId id="539" r:id="rId8"/>
    <p:sldId id="525" r:id="rId9"/>
    <p:sldId id="442" r:id="rId10"/>
    <p:sldId id="474" r:id="rId11"/>
    <p:sldId id="517" r:id="rId12"/>
    <p:sldId id="475" r:id="rId13"/>
    <p:sldId id="567" r:id="rId14"/>
    <p:sldId id="520" r:id="rId15"/>
    <p:sldId id="522" r:id="rId16"/>
    <p:sldId id="521" r:id="rId17"/>
    <p:sldId id="523" r:id="rId18"/>
    <p:sldId id="560" r:id="rId19"/>
    <p:sldId id="540" r:id="rId20"/>
    <p:sldId id="473" r:id="rId21"/>
    <p:sldId id="447" r:id="rId22"/>
    <p:sldId id="446" r:id="rId23"/>
    <p:sldId id="450" r:id="rId24"/>
    <p:sldId id="449" r:id="rId25"/>
    <p:sldId id="524" r:id="rId26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539C8-B958-6B46-B25B-F27B9F835C3B}" v="35" dt="2020-01-30T17:30:29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5" autoAdjust="0"/>
    <p:restoredTop sz="94966" autoAdjust="0"/>
  </p:normalViewPr>
  <p:slideViewPr>
    <p:cSldViewPr>
      <p:cViewPr varScale="1">
        <p:scale>
          <a:sx n="117" d="100"/>
          <a:sy n="117" d="100"/>
        </p:scale>
        <p:origin x="15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22B539C8-B958-6B46-B25B-F27B9F835C3B}"/>
    <pc:docChg chg="undo custSel addSld modSld sldOrd">
      <pc:chgData name="Kun Suo" userId="41c30799-3a2b-4880-86a3-8488be07954a" providerId="ADAL" clId="{22B539C8-B958-6B46-B25B-F27B9F835C3B}" dt="2020-01-30T17:30:33.908" v="195"/>
      <pc:docMkLst>
        <pc:docMk/>
      </pc:docMkLst>
      <pc:sldChg chg="addSp delSp modSp">
        <pc:chgData name="Kun Suo" userId="41c30799-3a2b-4880-86a3-8488be07954a" providerId="ADAL" clId="{22B539C8-B958-6B46-B25B-F27B9F835C3B}" dt="2020-01-29T20:31:36.965" v="137"/>
        <pc:sldMkLst>
          <pc:docMk/>
          <pc:sldMk cId="0" sldId="256"/>
        </pc:sldMkLst>
        <pc:spChg chg="add del mod">
          <ac:chgData name="Kun Suo" userId="41c30799-3a2b-4880-86a3-8488be07954a" providerId="ADAL" clId="{22B539C8-B958-6B46-B25B-F27B9F835C3B}" dt="2020-01-29T20:31:36.965" v="137"/>
          <ac:spMkLst>
            <pc:docMk/>
            <pc:sldMk cId="0" sldId="256"/>
            <ac:spMk id="4" creationId="{8A20F636-2148-D245-8822-0D2D2CFBAE04}"/>
          </ac:spMkLst>
        </pc:spChg>
      </pc:sldChg>
      <pc:sldChg chg="ord">
        <pc:chgData name="Kun Suo" userId="41c30799-3a2b-4880-86a3-8488be07954a" providerId="ADAL" clId="{22B539C8-B958-6B46-B25B-F27B9F835C3B}" dt="2020-01-29T19:29:51.177" v="65"/>
        <pc:sldMkLst>
          <pc:docMk/>
          <pc:sldMk cId="4054431494" sldId="518"/>
        </pc:sldMkLst>
      </pc:sldChg>
      <pc:sldChg chg="ord">
        <pc:chgData name="Kun Suo" userId="41c30799-3a2b-4880-86a3-8488be07954a" providerId="ADAL" clId="{22B539C8-B958-6B46-B25B-F27B9F835C3B}" dt="2020-01-29T19:29:51.177" v="65"/>
        <pc:sldMkLst>
          <pc:docMk/>
          <pc:sldMk cId="930866010" sldId="519"/>
        </pc:sldMkLst>
      </pc:sldChg>
      <pc:sldChg chg="addSp delSp modSp">
        <pc:chgData name="Kun Suo" userId="41c30799-3a2b-4880-86a3-8488be07954a" providerId="ADAL" clId="{22B539C8-B958-6B46-B25B-F27B9F835C3B}" dt="2020-01-30T17:30:33.908" v="195"/>
        <pc:sldMkLst>
          <pc:docMk/>
          <pc:sldMk cId="996583377" sldId="521"/>
        </pc:sldMkLst>
        <pc:spChg chg="add mod">
          <ac:chgData name="Kun Suo" userId="41c30799-3a2b-4880-86a3-8488be07954a" providerId="ADAL" clId="{22B539C8-B958-6B46-B25B-F27B9F835C3B}" dt="2020-01-30T17:29:27.536" v="177" actId="115"/>
          <ac:spMkLst>
            <pc:docMk/>
            <pc:sldMk cId="996583377" sldId="521"/>
            <ac:spMk id="6" creationId="{9F7B9151-7B22-6F48-929E-E65DE1360F53}"/>
          </ac:spMkLst>
        </pc:spChg>
        <pc:spChg chg="add del mod">
          <ac:chgData name="Kun Suo" userId="41c30799-3a2b-4880-86a3-8488be07954a" providerId="ADAL" clId="{22B539C8-B958-6B46-B25B-F27B9F835C3B}" dt="2020-01-30T17:29:44.292" v="181"/>
          <ac:spMkLst>
            <pc:docMk/>
            <pc:sldMk cId="996583377" sldId="521"/>
            <ac:spMk id="9" creationId="{A85FAD07-CB4B-A24E-88E8-47B8901D0207}"/>
          </ac:spMkLst>
        </pc:spChg>
        <pc:spChg chg="add del mod">
          <ac:chgData name="Kun Suo" userId="41c30799-3a2b-4880-86a3-8488be07954a" providerId="ADAL" clId="{22B539C8-B958-6B46-B25B-F27B9F835C3B}" dt="2020-01-30T17:30:33.908" v="195"/>
          <ac:spMkLst>
            <pc:docMk/>
            <pc:sldMk cId="996583377" sldId="521"/>
            <ac:spMk id="12" creationId="{074B60BE-B957-2B42-9F28-DDF930B137EE}"/>
          </ac:spMkLst>
        </pc:spChg>
        <pc:picChg chg="del">
          <ac:chgData name="Kun Suo" userId="41c30799-3a2b-4880-86a3-8488be07954a" providerId="ADAL" clId="{22B539C8-B958-6B46-B25B-F27B9F835C3B}" dt="2020-01-30T17:29:31.491" v="179" actId="478"/>
          <ac:picMkLst>
            <pc:docMk/>
            <pc:sldMk cId="996583377" sldId="521"/>
            <ac:picMk id="7" creationId="{F2FFE84C-F14F-AF4F-8024-5BD7A26628DE}"/>
          </ac:picMkLst>
        </pc:picChg>
        <pc:picChg chg="del mod">
          <ac:chgData name="Kun Suo" userId="41c30799-3a2b-4880-86a3-8488be07954a" providerId="ADAL" clId="{22B539C8-B958-6B46-B25B-F27B9F835C3B}" dt="2020-01-30T17:29:29.860" v="178" actId="478"/>
          <ac:picMkLst>
            <pc:docMk/>
            <pc:sldMk cId="996583377" sldId="521"/>
            <ac:picMk id="8" creationId="{070286F8-E379-7A48-A39F-F6D7BC964296}"/>
          </ac:picMkLst>
        </pc:picChg>
        <pc:picChg chg="add mod">
          <ac:chgData name="Kun Suo" userId="41c30799-3a2b-4880-86a3-8488be07954a" providerId="ADAL" clId="{22B539C8-B958-6B46-B25B-F27B9F835C3B}" dt="2020-01-30T17:30:20.633" v="190" actId="14100"/>
          <ac:picMkLst>
            <pc:docMk/>
            <pc:sldMk cId="996583377" sldId="521"/>
            <ac:picMk id="11" creationId="{F303CCF6-9518-E944-86E4-C211B6132D35}"/>
          </ac:picMkLst>
        </pc:picChg>
        <pc:picChg chg="add mod">
          <ac:chgData name="Kun Suo" userId="41c30799-3a2b-4880-86a3-8488be07954a" providerId="ADAL" clId="{22B539C8-B958-6B46-B25B-F27B9F835C3B}" dt="2020-01-30T17:30:16.214" v="189" actId="1076"/>
          <ac:picMkLst>
            <pc:docMk/>
            <pc:sldMk cId="996583377" sldId="521"/>
            <ac:picMk id="13" creationId="{6AB253EA-942C-004E-A652-DFF986C2BC2B}"/>
          </ac:picMkLst>
        </pc:picChg>
        <pc:cxnChg chg="mod">
          <ac:chgData name="Kun Suo" userId="41c30799-3a2b-4880-86a3-8488be07954a" providerId="ADAL" clId="{22B539C8-B958-6B46-B25B-F27B9F835C3B}" dt="2020-01-30T17:30:29.723" v="193" actId="166"/>
          <ac:cxnSpMkLst>
            <pc:docMk/>
            <pc:sldMk cId="996583377" sldId="521"/>
            <ac:cxnSpMk id="10" creationId="{2BDD95AB-60E4-0542-A141-61F7F2E7A315}"/>
          </ac:cxnSpMkLst>
        </pc:cxnChg>
      </pc:sldChg>
      <pc:sldChg chg="ord">
        <pc:chgData name="Kun Suo" userId="41c30799-3a2b-4880-86a3-8488be07954a" providerId="ADAL" clId="{22B539C8-B958-6B46-B25B-F27B9F835C3B}" dt="2020-01-29T19:29:51.177" v="65"/>
        <pc:sldMkLst>
          <pc:docMk/>
          <pc:sldMk cId="2423335712" sldId="525"/>
        </pc:sldMkLst>
      </pc:sldChg>
      <pc:sldChg chg="modSp ord">
        <pc:chgData name="Kun Suo" userId="41c30799-3a2b-4880-86a3-8488be07954a" providerId="ADAL" clId="{22B539C8-B958-6B46-B25B-F27B9F835C3B}" dt="2020-01-30T16:12:32.921" v="139" actId="1076"/>
        <pc:sldMkLst>
          <pc:docMk/>
          <pc:sldMk cId="1282113040" sldId="538"/>
        </pc:sldMkLst>
        <pc:picChg chg="mod">
          <ac:chgData name="Kun Suo" userId="41c30799-3a2b-4880-86a3-8488be07954a" providerId="ADAL" clId="{22B539C8-B958-6B46-B25B-F27B9F835C3B}" dt="2020-01-30T16:12:32.921" v="139" actId="1076"/>
          <ac:picMkLst>
            <pc:docMk/>
            <pc:sldMk cId="1282113040" sldId="538"/>
            <ac:picMk id="8" creationId="{B9AF03E6-6C04-0F43-B517-8E93763AD218}"/>
          </ac:picMkLst>
        </pc:picChg>
      </pc:sldChg>
      <pc:sldChg chg="ord">
        <pc:chgData name="Kun Suo" userId="41c30799-3a2b-4880-86a3-8488be07954a" providerId="ADAL" clId="{22B539C8-B958-6B46-B25B-F27B9F835C3B}" dt="2020-01-29T19:29:51.177" v="65"/>
        <pc:sldMkLst>
          <pc:docMk/>
          <pc:sldMk cId="863705917" sldId="539"/>
        </pc:sldMkLst>
      </pc:sldChg>
      <pc:sldChg chg="addSp delSp modSp">
        <pc:chgData name="Kun Suo" userId="41c30799-3a2b-4880-86a3-8488be07954a" providerId="ADAL" clId="{22B539C8-B958-6B46-B25B-F27B9F835C3B}" dt="2020-01-29T19:17:42.047" v="17" actId="404"/>
        <pc:sldMkLst>
          <pc:docMk/>
          <pc:sldMk cId="1565938458" sldId="544"/>
        </pc:sldMkLst>
        <pc:spChg chg="add mod">
          <ac:chgData name="Kun Suo" userId="41c30799-3a2b-4880-86a3-8488be07954a" providerId="ADAL" clId="{22B539C8-B958-6B46-B25B-F27B9F835C3B}" dt="2020-01-29T19:17:42.047" v="17" actId="404"/>
          <ac:spMkLst>
            <pc:docMk/>
            <pc:sldMk cId="1565938458" sldId="544"/>
            <ac:spMk id="6" creationId="{AB5D1722-093D-C44B-8DFD-BAF55573F22A}"/>
          </ac:spMkLst>
        </pc:spChg>
        <pc:picChg chg="add del mod">
          <ac:chgData name="Kun Suo" userId="41c30799-3a2b-4880-86a3-8488be07954a" providerId="ADAL" clId="{22B539C8-B958-6B46-B25B-F27B9F835C3B}" dt="2020-01-29T19:16:43.603" v="8" actId="14100"/>
          <ac:picMkLst>
            <pc:docMk/>
            <pc:sldMk cId="1565938458" sldId="544"/>
            <ac:picMk id="10" creationId="{90147BD7-849A-6642-863E-042EBB6DD37B}"/>
          </ac:picMkLst>
        </pc:picChg>
      </pc:sldChg>
      <pc:sldChg chg="modSp">
        <pc:chgData name="Kun Suo" userId="41c30799-3a2b-4880-86a3-8488be07954a" providerId="ADAL" clId="{22B539C8-B958-6B46-B25B-F27B9F835C3B}" dt="2020-01-29T19:14:51.266" v="3" actId="20577"/>
        <pc:sldMkLst>
          <pc:docMk/>
          <pc:sldMk cId="552591020" sldId="555"/>
        </pc:sldMkLst>
        <pc:spChg chg="mod">
          <ac:chgData name="Kun Suo" userId="41c30799-3a2b-4880-86a3-8488be07954a" providerId="ADAL" clId="{22B539C8-B958-6B46-B25B-F27B9F835C3B}" dt="2020-01-29T19:14:51.266" v="3" actId="20577"/>
          <ac:spMkLst>
            <pc:docMk/>
            <pc:sldMk cId="552591020" sldId="555"/>
            <ac:spMk id="7" creationId="{2F5E24A5-23E8-694E-B1DF-0F229CB60F0A}"/>
          </ac:spMkLst>
        </pc:spChg>
      </pc:sldChg>
      <pc:sldChg chg="modSp">
        <pc:chgData name="Kun Suo" userId="41c30799-3a2b-4880-86a3-8488be07954a" providerId="ADAL" clId="{22B539C8-B958-6B46-B25B-F27B9F835C3B}" dt="2020-01-29T19:19:45.886" v="33" actId="20577"/>
        <pc:sldMkLst>
          <pc:docMk/>
          <pc:sldMk cId="2790770305" sldId="558"/>
        </pc:sldMkLst>
        <pc:spChg chg="mod">
          <ac:chgData name="Kun Suo" userId="41c30799-3a2b-4880-86a3-8488be07954a" providerId="ADAL" clId="{22B539C8-B958-6B46-B25B-F27B9F835C3B}" dt="2020-01-29T19:19:45.886" v="33" actId="20577"/>
          <ac:spMkLst>
            <pc:docMk/>
            <pc:sldMk cId="2790770305" sldId="558"/>
            <ac:spMk id="7" creationId="{EAC8628D-27FE-BA4F-8CA9-98544D7A11C9}"/>
          </ac:spMkLst>
        </pc:spChg>
      </pc:sldChg>
      <pc:sldChg chg="addSp delSp modSp">
        <pc:chgData name="Kun Suo" userId="41c30799-3a2b-4880-86a3-8488be07954a" providerId="ADAL" clId="{22B539C8-B958-6B46-B25B-F27B9F835C3B}" dt="2020-01-29T19:24:02.167" v="54" actId="14100"/>
        <pc:sldMkLst>
          <pc:docMk/>
          <pc:sldMk cId="973240207" sldId="559"/>
        </pc:sldMkLst>
        <pc:spChg chg="add del mod">
          <ac:chgData name="Kun Suo" userId="41c30799-3a2b-4880-86a3-8488be07954a" providerId="ADAL" clId="{22B539C8-B958-6B46-B25B-F27B9F835C3B}" dt="2020-01-29T19:23:24.784" v="43" actId="478"/>
          <ac:spMkLst>
            <pc:docMk/>
            <pc:sldMk cId="973240207" sldId="559"/>
            <ac:spMk id="6" creationId="{D23FA21D-F449-EF4F-8E29-31B7EC94C7B8}"/>
          </ac:spMkLst>
        </pc:spChg>
        <pc:spChg chg="add del mod">
          <ac:chgData name="Kun Suo" userId="41c30799-3a2b-4880-86a3-8488be07954a" providerId="ADAL" clId="{22B539C8-B958-6B46-B25B-F27B9F835C3B}" dt="2020-01-29T19:23:32.427" v="45" actId="478"/>
          <ac:spMkLst>
            <pc:docMk/>
            <pc:sldMk cId="973240207" sldId="559"/>
            <ac:spMk id="11" creationId="{367330F1-7B97-EF47-B4C8-257E5DFD2663}"/>
          </ac:spMkLst>
        </pc:spChg>
        <pc:cxnChg chg="add mod">
          <ac:chgData name="Kun Suo" userId="41c30799-3a2b-4880-86a3-8488be07954a" providerId="ADAL" clId="{22B539C8-B958-6B46-B25B-F27B9F835C3B}" dt="2020-01-29T19:23:49.731" v="48" actId="208"/>
          <ac:cxnSpMkLst>
            <pc:docMk/>
            <pc:sldMk cId="973240207" sldId="559"/>
            <ac:cxnSpMk id="13" creationId="{3826C638-E3BE-8E4A-8583-3C2859EAF6B6}"/>
          </ac:cxnSpMkLst>
        </pc:cxnChg>
        <pc:cxnChg chg="add mod">
          <ac:chgData name="Kun Suo" userId="41c30799-3a2b-4880-86a3-8488be07954a" providerId="ADAL" clId="{22B539C8-B958-6B46-B25B-F27B9F835C3B}" dt="2020-01-29T19:23:55.736" v="51" actId="14100"/>
          <ac:cxnSpMkLst>
            <pc:docMk/>
            <pc:sldMk cId="973240207" sldId="559"/>
            <ac:cxnSpMk id="14" creationId="{F13FE0AC-45B6-6D4D-BF6E-8D41CADC41EC}"/>
          </ac:cxnSpMkLst>
        </pc:cxnChg>
        <pc:cxnChg chg="add mod">
          <ac:chgData name="Kun Suo" userId="41c30799-3a2b-4880-86a3-8488be07954a" providerId="ADAL" clId="{22B539C8-B958-6B46-B25B-F27B9F835C3B}" dt="2020-01-29T19:24:02.167" v="54" actId="14100"/>
          <ac:cxnSpMkLst>
            <pc:docMk/>
            <pc:sldMk cId="973240207" sldId="559"/>
            <ac:cxnSpMk id="16" creationId="{3826C638-E3BE-8E4A-8583-3C2859EAF6B6}"/>
          </ac:cxnSpMkLst>
        </pc:cxnChg>
      </pc:sldChg>
      <pc:sldChg chg="modSp">
        <pc:chgData name="Kun Suo" userId="41c30799-3a2b-4880-86a3-8488be07954a" providerId="ADAL" clId="{22B539C8-B958-6B46-B25B-F27B9F835C3B}" dt="2020-01-30T17:28:31.462" v="169" actId="27636"/>
        <pc:sldMkLst>
          <pc:docMk/>
          <pc:sldMk cId="2254075197" sldId="567"/>
        </pc:sldMkLst>
        <pc:spChg chg="mod">
          <ac:chgData name="Kun Suo" userId="41c30799-3a2b-4880-86a3-8488be07954a" providerId="ADAL" clId="{22B539C8-B958-6B46-B25B-F27B9F835C3B}" dt="2020-01-30T17:28:31.462" v="169" actId="27636"/>
          <ac:spMkLst>
            <pc:docMk/>
            <pc:sldMk cId="2254075197" sldId="567"/>
            <ac:spMk id="9" creationId="{B45569E6-050A-F84C-AC4C-347285F531A8}"/>
          </ac:spMkLst>
        </pc:spChg>
      </pc:sldChg>
      <pc:sldChg chg="modSp">
        <pc:chgData name="Kun Suo" userId="41c30799-3a2b-4880-86a3-8488be07954a" providerId="ADAL" clId="{22B539C8-B958-6B46-B25B-F27B9F835C3B}" dt="2020-01-29T19:24:49.211" v="64" actId="14100"/>
        <pc:sldMkLst>
          <pc:docMk/>
          <pc:sldMk cId="3087609624" sldId="569"/>
        </pc:sldMkLst>
        <pc:spChg chg="mod">
          <ac:chgData name="Kun Suo" userId="41c30799-3a2b-4880-86a3-8488be07954a" providerId="ADAL" clId="{22B539C8-B958-6B46-B25B-F27B9F835C3B}" dt="2020-01-29T19:24:49.211" v="64" actId="14100"/>
          <ac:spMkLst>
            <pc:docMk/>
            <pc:sldMk cId="3087609624" sldId="569"/>
            <ac:spMk id="41" creationId="{3868DF16-43DE-4A41-97CB-C90FFF4E5EB3}"/>
          </ac:spMkLst>
        </pc:spChg>
      </pc:sldChg>
      <pc:sldChg chg="addSp modSp add ord">
        <pc:chgData name="Kun Suo" userId="41c30799-3a2b-4880-86a3-8488be07954a" providerId="ADAL" clId="{22B539C8-B958-6B46-B25B-F27B9F835C3B}" dt="2020-01-29T19:31:18.830" v="90" actId="1076"/>
        <pc:sldMkLst>
          <pc:docMk/>
          <pc:sldMk cId="1204274360" sldId="570"/>
        </pc:sldMkLst>
        <pc:spChg chg="mod">
          <ac:chgData name="Kun Suo" userId="41c30799-3a2b-4880-86a3-8488be07954a" providerId="ADAL" clId="{22B539C8-B958-6B46-B25B-F27B9F835C3B}" dt="2020-01-29T19:30:40.772" v="81" actId="20577"/>
          <ac:spMkLst>
            <pc:docMk/>
            <pc:sldMk cId="1204274360" sldId="570"/>
            <ac:spMk id="2" creationId="{1A8DC89B-D9A1-544F-81F1-E9C9782F8401}"/>
          </ac:spMkLst>
        </pc:spChg>
        <pc:spChg chg="mod">
          <ac:chgData name="Kun Suo" userId="41c30799-3a2b-4880-86a3-8488be07954a" providerId="ADAL" clId="{22B539C8-B958-6B46-B25B-F27B9F835C3B}" dt="2020-01-29T19:31:06.805" v="85" actId="14100"/>
          <ac:spMkLst>
            <pc:docMk/>
            <pc:sldMk cId="1204274360" sldId="570"/>
            <ac:spMk id="6" creationId="{6B3BFBB7-B593-F845-B12E-FD1EED71FA61}"/>
          </ac:spMkLst>
        </pc:spChg>
        <pc:picChg chg="add mod">
          <ac:chgData name="Kun Suo" userId="41c30799-3a2b-4880-86a3-8488be07954a" providerId="ADAL" clId="{22B539C8-B958-6B46-B25B-F27B9F835C3B}" dt="2020-01-29T19:31:18.830" v="90" actId="1076"/>
          <ac:picMkLst>
            <pc:docMk/>
            <pc:sldMk cId="1204274360" sldId="570"/>
            <ac:picMk id="7" creationId="{322DF95A-7875-A543-B82A-10C7F148C369}"/>
          </ac:picMkLst>
        </pc:picChg>
      </pc:sldChg>
      <pc:sldChg chg="addSp modSp add ord modAnim">
        <pc:chgData name="Kun Suo" userId="41c30799-3a2b-4880-86a3-8488be07954a" providerId="ADAL" clId="{22B539C8-B958-6B46-B25B-F27B9F835C3B}" dt="2020-01-30T17:27:43.712" v="140"/>
        <pc:sldMkLst>
          <pc:docMk/>
          <pc:sldMk cId="2012104071" sldId="571"/>
        </pc:sldMkLst>
        <pc:spChg chg="mod">
          <ac:chgData name="Kun Suo" userId="41c30799-3a2b-4880-86a3-8488be07954a" providerId="ADAL" clId="{22B539C8-B958-6B46-B25B-F27B9F835C3B}" dt="2020-01-29T19:31:42.263" v="104" actId="20577"/>
          <ac:spMkLst>
            <pc:docMk/>
            <pc:sldMk cId="2012104071" sldId="571"/>
            <ac:spMk id="2" creationId="{F12CD538-A9E6-544C-BBF9-CDB8C8B6FFCD}"/>
          </ac:spMkLst>
        </pc:spChg>
        <pc:spChg chg="mod">
          <ac:chgData name="Kun Suo" userId="41c30799-3a2b-4880-86a3-8488be07954a" providerId="ADAL" clId="{22B539C8-B958-6B46-B25B-F27B9F835C3B}" dt="2020-01-29T19:32:36.564" v="123" actId="14100"/>
          <ac:spMkLst>
            <pc:docMk/>
            <pc:sldMk cId="2012104071" sldId="571"/>
            <ac:spMk id="6" creationId="{EFC8ACB9-8482-004E-8B7B-4112CA5F36DE}"/>
          </ac:spMkLst>
        </pc:spChg>
        <pc:spChg chg="add mod">
          <ac:chgData name="Kun Suo" userId="41c30799-3a2b-4880-86a3-8488be07954a" providerId="ADAL" clId="{22B539C8-B958-6B46-B25B-F27B9F835C3B}" dt="2020-01-29T19:38:33.186" v="134" actId="20577"/>
          <ac:spMkLst>
            <pc:docMk/>
            <pc:sldMk cId="2012104071" sldId="571"/>
            <ac:spMk id="8" creationId="{3372E1C3-550D-7D43-A608-4B77A386B46B}"/>
          </ac:spMkLst>
        </pc:spChg>
        <pc:picChg chg="add mod">
          <ac:chgData name="Kun Suo" userId="41c30799-3a2b-4880-86a3-8488be07954a" providerId="ADAL" clId="{22B539C8-B958-6B46-B25B-F27B9F835C3B}" dt="2020-01-29T19:37:44.428" v="127" actId="1076"/>
          <ac:picMkLst>
            <pc:docMk/>
            <pc:sldMk cId="2012104071" sldId="571"/>
            <ac:picMk id="7" creationId="{D4138568-ECD2-EB48-86CC-B450B3B07C6D}"/>
          </ac:picMkLst>
        </pc:picChg>
      </pc:sldChg>
    </pc:docChg>
  </pc:docChgLst>
  <pc:docChgLst>
    <pc:chgData name="Kun Suo" userId="41c30799-3a2b-4880-86a3-8488be07954a" providerId="ADAL" clId="{C45F6EB7-0CBC-C141-BF92-36B0658D75C3}"/>
    <pc:docChg chg="custSel addSld delSld modSld sldOrd">
      <pc:chgData name="Kun Suo" userId="41c30799-3a2b-4880-86a3-8488be07954a" providerId="ADAL" clId="{C45F6EB7-0CBC-C141-BF92-36B0658D75C3}" dt="2019-09-18T19:17:17.660" v="180" actId="1076"/>
      <pc:docMkLst>
        <pc:docMk/>
      </pc:docMkLst>
      <pc:sldChg chg="add">
        <pc:chgData name="Kun Suo" userId="41c30799-3a2b-4880-86a3-8488be07954a" providerId="ADAL" clId="{C45F6EB7-0CBC-C141-BF92-36B0658D75C3}" dt="2019-09-18T18:43:04.003" v="179"/>
        <pc:sldMkLst>
          <pc:docMk/>
          <pc:sldMk cId="2005371792" sldId="485"/>
        </pc:sldMkLst>
      </pc:sldChg>
      <pc:sldChg chg="add">
        <pc:chgData name="Kun Suo" userId="41c30799-3a2b-4880-86a3-8488be07954a" providerId="ADAL" clId="{C45F6EB7-0CBC-C141-BF92-36B0658D75C3}" dt="2019-09-18T18:43:04.003" v="179"/>
        <pc:sldMkLst>
          <pc:docMk/>
          <pc:sldMk cId="568650615" sldId="486"/>
        </pc:sldMkLst>
      </pc:sldChg>
      <pc:sldChg chg="add">
        <pc:chgData name="Kun Suo" userId="41c30799-3a2b-4880-86a3-8488be07954a" providerId="ADAL" clId="{C45F6EB7-0CBC-C141-BF92-36B0658D75C3}" dt="2019-09-18T18:43:04.003" v="179"/>
        <pc:sldMkLst>
          <pc:docMk/>
          <pc:sldMk cId="2920248501" sldId="487"/>
        </pc:sldMkLst>
      </pc:sldChg>
      <pc:sldChg chg="add">
        <pc:chgData name="Kun Suo" userId="41c30799-3a2b-4880-86a3-8488be07954a" providerId="ADAL" clId="{C45F6EB7-0CBC-C141-BF92-36B0658D75C3}" dt="2019-09-18T18:43:04.003" v="179"/>
        <pc:sldMkLst>
          <pc:docMk/>
          <pc:sldMk cId="1735551033" sldId="488"/>
        </pc:sldMkLst>
      </pc:sldChg>
      <pc:sldChg chg="addSp delSp modSp">
        <pc:chgData name="Kun Suo" userId="41c30799-3a2b-4880-86a3-8488be07954a" providerId="ADAL" clId="{C45F6EB7-0CBC-C141-BF92-36B0658D75C3}" dt="2019-09-08T23:54:24.540" v="147" actId="1076"/>
        <pc:sldMkLst>
          <pc:docMk/>
          <pc:sldMk cId="760484150" sldId="543"/>
        </pc:sldMkLst>
        <pc:spChg chg="del">
          <ac:chgData name="Kun Suo" userId="41c30799-3a2b-4880-86a3-8488be07954a" providerId="ADAL" clId="{C45F6EB7-0CBC-C141-BF92-36B0658D75C3}" dt="2019-09-08T23:48:13.283" v="115" actId="478"/>
          <ac:spMkLst>
            <pc:docMk/>
            <pc:sldMk cId="760484150" sldId="543"/>
            <ac:spMk id="6" creationId="{F6BCD875-869F-9F41-B0DE-E9100055396B}"/>
          </ac:spMkLst>
        </pc:spChg>
        <pc:spChg chg="add mod">
          <ac:chgData name="Kun Suo" userId="41c30799-3a2b-4880-86a3-8488be07954a" providerId="ADAL" clId="{C45F6EB7-0CBC-C141-BF92-36B0658D75C3}" dt="2019-09-08T23:53:40.212" v="135" actId="1076"/>
          <ac:spMkLst>
            <pc:docMk/>
            <pc:sldMk cId="760484150" sldId="543"/>
            <ac:spMk id="8" creationId="{5E1DA93A-0B4C-874A-8CB1-A3AA40D64C74}"/>
          </ac:spMkLst>
        </pc:spChg>
        <pc:spChg chg="add del mod">
          <ac:chgData name="Kun Suo" userId="41c30799-3a2b-4880-86a3-8488be07954a" providerId="ADAL" clId="{C45F6EB7-0CBC-C141-BF92-36B0658D75C3}" dt="2019-09-08T23:53:14.476" v="131"/>
          <ac:spMkLst>
            <pc:docMk/>
            <pc:sldMk cId="760484150" sldId="543"/>
            <ac:spMk id="9" creationId="{04379153-254A-524F-A453-A1D7CBEC0E1C}"/>
          </ac:spMkLst>
        </pc:spChg>
        <pc:spChg chg="add mod">
          <ac:chgData name="Kun Suo" userId="41c30799-3a2b-4880-86a3-8488be07954a" providerId="ADAL" clId="{C45F6EB7-0CBC-C141-BF92-36B0658D75C3}" dt="2019-09-08T23:53:52.701" v="140" actId="1076"/>
          <ac:spMkLst>
            <pc:docMk/>
            <pc:sldMk cId="760484150" sldId="543"/>
            <ac:spMk id="10" creationId="{A1D0F347-D7F4-DF4F-9B30-C937772F1C44}"/>
          </ac:spMkLst>
        </pc:spChg>
        <pc:picChg chg="add mod">
          <ac:chgData name="Kun Suo" userId="41c30799-3a2b-4880-86a3-8488be07954a" providerId="ADAL" clId="{C45F6EB7-0CBC-C141-BF92-36B0658D75C3}" dt="2019-09-08T23:54:24.540" v="147" actId="1076"/>
          <ac:picMkLst>
            <pc:docMk/>
            <pc:sldMk cId="760484150" sldId="543"/>
            <ac:picMk id="7" creationId="{E0DC0189-93C2-E848-833C-99D051B261AC}"/>
          </ac:picMkLst>
        </pc:picChg>
        <pc:picChg chg="add mod">
          <ac:chgData name="Kun Suo" userId="41c30799-3a2b-4880-86a3-8488be07954a" providerId="ADAL" clId="{C45F6EB7-0CBC-C141-BF92-36B0658D75C3}" dt="2019-09-08T23:54:23.102" v="146" actId="1076"/>
          <ac:picMkLst>
            <pc:docMk/>
            <pc:sldMk cId="760484150" sldId="543"/>
            <ac:picMk id="11" creationId="{0D0C7491-61B5-944A-A233-22433179CD1B}"/>
          </ac:picMkLst>
        </pc:picChg>
      </pc:sldChg>
      <pc:sldChg chg="addSp delSp modSp add ord">
        <pc:chgData name="Kun Suo" userId="41c30799-3a2b-4880-86a3-8488be07954a" providerId="ADAL" clId="{C45F6EB7-0CBC-C141-BF92-36B0658D75C3}" dt="2019-09-18T19:17:17.660" v="180" actId="1076"/>
        <pc:sldMkLst>
          <pc:docMk/>
          <pc:sldMk cId="1565938458" sldId="544"/>
        </pc:sldMkLst>
        <pc:spChg chg="mod">
          <ac:chgData name="Kun Suo" userId="41c30799-3a2b-4880-86a3-8488be07954a" providerId="ADAL" clId="{C45F6EB7-0CBC-C141-BF92-36B0658D75C3}" dt="2019-09-08T23:55:50.321" v="163"/>
          <ac:spMkLst>
            <pc:docMk/>
            <pc:sldMk cId="1565938458" sldId="544"/>
            <ac:spMk id="2" creationId="{7E360E73-2857-2141-AFF2-C3E1A83DDEEE}"/>
          </ac:spMkLst>
        </pc:spChg>
        <pc:spChg chg="del">
          <ac:chgData name="Kun Suo" userId="41c30799-3a2b-4880-86a3-8488be07954a" providerId="ADAL" clId="{C45F6EB7-0CBC-C141-BF92-36B0658D75C3}" dt="2019-09-08T23:55:22.421" v="156" actId="478"/>
          <ac:spMkLst>
            <pc:docMk/>
            <pc:sldMk cId="1565938458" sldId="544"/>
            <ac:spMk id="7" creationId="{35EAE0E5-FBD7-C54C-ABD5-326564E65A80}"/>
          </ac:spMkLst>
        </pc:spChg>
        <pc:spChg chg="mod">
          <ac:chgData name="Kun Suo" userId="41c30799-3a2b-4880-86a3-8488be07954a" providerId="ADAL" clId="{C45F6EB7-0CBC-C141-BF92-36B0658D75C3}" dt="2019-09-08T23:55:39.245" v="161" actId="1076"/>
          <ac:spMkLst>
            <pc:docMk/>
            <pc:sldMk cId="1565938458" sldId="544"/>
            <ac:spMk id="8" creationId="{A975935A-0EA0-F248-911A-49AF0DE63281}"/>
          </ac:spMkLst>
        </pc:spChg>
        <pc:picChg chg="add del mod">
          <ac:chgData name="Kun Suo" userId="41c30799-3a2b-4880-86a3-8488be07954a" providerId="ADAL" clId="{C45F6EB7-0CBC-C141-BF92-36B0658D75C3}" dt="2019-09-08T23:42:22.945" v="16" actId="478"/>
          <ac:picMkLst>
            <pc:docMk/>
            <pc:sldMk cId="1565938458" sldId="544"/>
            <ac:picMk id="6" creationId="{CE2D4268-EE2B-C043-80A1-A9A6B169A47B}"/>
          </ac:picMkLst>
        </pc:picChg>
        <pc:picChg chg="mod">
          <ac:chgData name="Kun Suo" userId="41c30799-3a2b-4880-86a3-8488be07954a" providerId="ADAL" clId="{C45F6EB7-0CBC-C141-BF92-36B0658D75C3}" dt="2019-09-18T19:17:17.660" v="180" actId="1076"/>
          <ac:picMkLst>
            <pc:docMk/>
            <pc:sldMk cId="1565938458" sldId="544"/>
            <ac:picMk id="7" creationId="{0B5D56E3-39B7-C049-A562-950DA3533A68}"/>
          </ac:picMkLst>
        </pc:picChg>
        <pc:picChg chg="add mod">
          <ac:chgData name="Kun Suo" userId="41c30799-3a2b-4880-86a3-8488be07954a" providerId="ADAL" clId="{C45F6EB7-0CBC-C141-BF92-36B0658D75C3}" dt="2019-09-17T18:56:50.600" v="172" actId="1076"/>
          <ac:picMkLst>
            <pc:docMk/>
            <pc:sldMk cId="1565938458" sldId="544"/>
            <ac:picMk id="9" creationId="{91E5AB17-554B-AE4B-BF8F-EB594B4434A1}"/>
          </ac:picMkLst>
        </pc:picChg>
        <pc:picChg chg="del">
          <ac:chgData name="Kun Suo" userId="41c30799-3a2b-4880-86a3-8488be07954a" providerId="ADAL" clId="{C45F6EB7-0CBC-C141-BF92-36B0658D75C3}" dt="2019-09-08T23:00:25.602" v="4" actId="478"/>
          <ac:picMkLst>
            <pc:docMk/>
            <pc:sldMk cId="1565938458" sldId="544"/>
            <ac:picMk id="10" creationId="{08276B4F-F612-3242-B21C-F056B79E4295}"/>
          </ac:picMkLst>
        </pc:picChg>
        <pc:picChg chg="mod">
          <ac:chgData name="Kun Suo" userId="41c30799-3a2b-4880-86a3-8488be07954a" providerId="ADAL" clId="{C45F6EB7-0CBC-C141-BF92-36B0658D75C3}" dt="2019-09-17T19:01:49.416" v="178" actId="1076"/>
          <ac:picMkLst>
            <pc:docMk/>
            <pc:sldMk cId="1565938458" sldId="544"/>
            <ac:picMk id="10" creationId="{90147BD7-849A-6642-863E-042EBB6DD37B}"/>
          </ac:picMkLst>
        </pc:picChg>
      </pc:sldChg>
      <pc:sldChg chg="addSp delSp modSp add ord">
        <pc:chgData name="Kun Suo" userId="41c30799-3a2b-4880-86a3-8488be07954a" providerId="ADAL" clId="{C45F6EB7-0CBC-C141-BF92-36B0658D75C3}" dt="2019-09-08T23:46:54.123" v="89" actId="20577"/>
        <pc:sldMkLst>
          <pc:docMk/>
          <pc:sldMk cId="1050937783" sldId="545"/>
        </pc:sldMkLst>
        <pc:spChg chg="mod">
          <ac:chgData name="Kun Suo" userId="41c30799-3a2b-4880-86a3-8488be07954a" providerId="ADAL" clId="{C45F6EB7-0CBC-C141-BF92-36B0658D75C3}" dt="2019-09-08T23:46:54.123" v="89" actId="20577"/>
          <ac:spMkLst>
            <pc:docMk/>
            <pc:sldMk cId="1050937783" sldId="545"/>
            <ac:spMk id="6" creationId="{D4C9A555-97ED-5C48-A3CE-B4C707AF7FA7}"/>
          </ac:spMkLst>
        </pc:spChg>
        <pc:spChg chg="del">
          <ac:chgData name="Kun Suo" userId="41c30799-3a2b-4880-86a3-8488be07954a" providerId="ADAL" clId="{C45F6EB7-0CBC-C141-BF92-36B0658D75C3}" dt="2019-09-08T23:01:30.473" v="8" actId="478"/>
          <ac:spMkLst>
            <pc:docMk/>
            <pc:sldMk cId="1050937783" sldId="545"/>
            <ac:spMk id="7" creationId="{3020CFD8-9194-A041-A384-D5BCCFFF9173}"/>
          </ac:spMkLst>
        </pc:spChg>
        <pc:spChg chg="mod">
          <ac:chgData name="Kun Suo" userId="41c30799-3a2b-4880-86a3-8488be07954a" providerId="ADAL" clId="{C45F6EB7-0CBC-C141-BF92-36B0658D75C3}" dt="2019-09-08T23:43:20.536" v="34" actId="1076"/>
          <ac:spMkLst>
            <pc:docMk/>
            <pc:sldMk cId="1050937783" sldId="545"/>
            <ac:spMk id="8" creationId="{7642F473-EE25-1540-868F-7F460AC5F9D1}"/>
          </ac:spMkLst>
        </pc:spChg>
        <pc:picChg chg="del">
          <ac:chgData name="Kun Suo" userId="41c30799-3a2b-4880-86a3-8488be07954a" providerId="ADAL" clId="{C45F6EB7-0CBC-C141-BF92-36B0658D75C3}" dt="2019-09-08T23:42:40.807" v="20" actId="478"/>
          <ac:picMkLst>
            <pc:docMk/>
            <pc:sldMk cId="1050937783" sldId="545"/>
            <ac:picMk id="9" creationId="{5CAD33B9-52CF-2A46-9359-B3007169CBC1}"/>
          </ac:picMkLst>
        </pc:picChg>
        <pc:picChg chg="add mod">
          <ac:chgData name="Kun Suo" userId="41c30799-3a2b-4880-86a3-8488be07954a" providerId="ADAL" clId="{C45F6EB7-0CBC-C141-BF92-36B0658D75C3}" dt="2019-09-08T23:43:15.416" v="32" actId="1076"/>
          <ac:picMkLst>
            <pc:docMk/>
            <pc:sldMk cId="1050937783" sldId="545"/>
            <ac:picMk id="11" creationId="{AA8F5F7D-53EA-7F4A-9DDA-0FAA15969BB3}"/>
          </ac:picMkLst>
        </pc:picChg>
        <pc:inkChg chg="del">
          <ac:chgData name="Kun Suo" userId="41c30799-3a2b-4880-86a3-8488be07954a" providerId="ADAL" clId="{C45F6EB7-0CBC-C141-BF92-36B0658D75C3}" dt="2019-09-08T23:01:34.654" v="11" actId="478"/>
          <ac:inkMkLst>
            <pc:docMk/>
            <pc:sldMk cId="1050937783" sldId="545"/>
            <ac:inkMk id="10" creationId="{A3ACC8ED-9F57-6A45-BDB8-DB59CBB61C52}"/>
          </ac:inkMkLst>
        </pc:inkChg>
      </pc:sldChg>
      <pc:sldChg chg="addSp delSp modSp add">
        <pc:chgData name="Kun Suo" userId="41c30799-3a2b-4880-86a3-8488be07954a" providerId="ADAL" clId="{C45F6EB7-0CBC-C141-BF92-36B0658D75C3}" dt="2019-09-08T23:44:09.979" v="71" actId="20577"/>
        <pc:sldMkLst>
          <pc:docMk/>
          <pc:sldMk cId="1131853657" sldId="546"/>
        </pc:sldMkLst>
        <pc:spChg chg="mod">
          <ac:chgData name="Kun Suo" userId="41c30799-3a2b-4880-86a3-8488be07954a" providerId="ADAL" clId="{C45F6EB7-0CBC-C141-BF92-36B0658D75C3}" dt="2019-09-08T23:44:09.979" v="71" actId="20577"/>
          <ac:spMkLst>
            <pc:docMk/>
            <pc:sldMk cId="1131853657" sldId="546"/>
            <ac:spMk id="2" creationId="{7DA07624-4692-FA4A-8EDC-D58F40E373D0}"/>
          </ac:spMkLst>
        </pc:spChg>
        <pc:spChg chg="del">
          <ac:chgData name="Kun Suo" userId="41c30799-3a2b-4880-86a3-8488be07954a" providerId="ADAL" clId="{C45F6EB7-0CBC-C141-BF92-36B0658D75C3}" dt="2019-09-08T23:43:25.503" v="36" actId="478"/>
          <ac:spMkLst>
            <pc:docMk/>
            <pc:sldMk cId="1131853657" sldId="546"/>
            <ac:spMk id="6" creationId="{494D2D73-1514-8D47-B41A-6E3E70F62FF9}"/>
          </ac:spMkLst>
        </pc:spChg>
        <pc:picChg chg="add del">
          <ac:chgData name="Kun Suo" userId="41c30799-3a2b-4880-86a3-8488be07954a" providerId="ADAL" clId="{C45F6EB7-0CBC-C141-BF92-36B0658D75C3}" dt="2019-09-08T23:43:31.230" v="38" actId="478"/>
          <ac:picMkLst>
            <pc:docMk/>
            <pc:sldMk cId="1131853657" sldId="546"/>
            <ac:picMk id="7" creationId="{D02DC80E-EF56-2D48-9983-E3E0654E0902}"/>
          </ac:picMkLst>
        </pc:picChg>
        <pc:picChg chg="add mod">
          <ac:chgData name="Kun Suo" userId="41c30799-3a2b-4880-86a3-8488be07954a" providerId="ADAL" clId="{C45F6EB7-0CBC-C141-BF92-36B0658D75C3}" dt="2019-09-08T23:43:50.703" v="41" actId="1076"/>
          <ac:picMkLst>
            <pc:docMk/>
            <pc:sldMk cId="1131853657" sldId="546"/>
            <ac:picMk id="8" creationId="{DC4A4A64-7FB6-6D45-A9D6-DD9529C68F7B}"/>
          </ac:picMkLst>
        </pc:picChg>
      </pc:sldChg>
      <pc:sldChg chg="addSp delSp modSp add">
        <pc:chgData name="Kun Suo" userId="41c30799-3a2b-4880-86a3-8488be07954a" providerId="ADAL" clId="{C45F6EB7-0CBC-C141-BF92-36B0658D75C3}" dt="2019-09-08T23:47:55.457" v="112" actId="1076"/>
        <pc:sldMkLst>
          <pc:docMk/>
          <pc:sldMk cId="2469735109" sldId="549"/>
        </pc:sldMkLst>
        <pc:spChg chg="del">
          <ac:chgData name="Kun Suo" userId="41c30799-3a2b-4880-86a3-8488be07954a" providerId="ADAL" clId="{C45F6EB7-0CBC-C141-BF92-36B0658D75C3}" dt="2019-09-08T23:47:44.380" v="109" actId="478"/>
          <ac:spMkLst>
            <pc:docMk/>
            <pc:sldMk cId="2469735109" sldId="549"/>
            <ac:spMk id="4" creationId="{245B567A-D822-C34E-BB0F-55F2E42AC497}"/>
          </ac:spMkLst>
        </pc:spChg>
        <pc:spChg chg="mod">
          <ac:chgData name="Kun Suo" userId="41c30799-3a2b-4880-86a3-8488be07954a" providerId="ADAL" clId="{C45F6EB7-0CBC-C141-BF92-36B0658D75C3}" dt="2019-09-08T23:47:55.457" v="112" actId="1076"/>
          <ac:spMkLst>
            <pc:docMk/>
            <pc:sldMk cId="2469735109" sldId="549"/>
            <ac:spMk id="6" creationId="{D4C9A555-97ED-5C48-A3CE-B4C707AF7FA7}"/>
          </ac:spMkLst>
        </pc:spChg>
        <pc:spChg chg="mod">
          <ac:chgData name="Kun Suo" userId="41c30799-3a2b-4880-86a3-8488be07954a" providerId="ADAL" clId="{C45F6EB7-0CBC-C141-BF92-36B0658D75C3}" dt="2019-09-08T23:47:51.441" v="111" actId="1076"/>
          <ac:spMkLst>
            <pc:docMk/>
            <pc:sldMk cId="2469735109" sldId="549"/>
            <ac:spMk id="8" creationId="{7642F473-EE25-1540-868F-7F460AC5F9D1}"/>
          </ac:spMkLst>
        </pc:spChg>
        <pc:picChg chg="add mod">
          <ac:chgData name="Kun Suo" userId="41c30799-3a2b-4880-86a3-8488be07954a" providerId="ADAL" clId="{C45F6EB7-0CBC-C141-BF92-36B0658D75C3}" dt="2019-09-08T23:47:47.737" v="110" actId="1076"/>
          <ac:picMkLst>
            <pc:docMk/>
            <pc:sldMk cId="2469735109" sldId="549"/>
            <ac:picMk id="7" creationId="{9ECF41F0-8ECC-504F-87AF-F9B1C0C6CC23}"/>
          </ac:picMkLst>
        </pc:picChg>
        <pc:picChg chg="add mod">
          <ac:chgData name="Kun Suo" userId="41c30799-3a2b-4880-86a3-8488be07954a" providerId="ADAL" clId="{C45F6EB7-0CBC-C141-BF92-36B0658D75C3}" dt="2019-09-08T23:47:42.107" v="108" actId="1076"/>
          <ac:picMkLst>
            <pc:docMk/>
            <pc:sldMk cId="2469735109" sldId="549"/>
            <ac:picMk id="9" creationId="{823203BD-F754-1745-988E-FAEF08CD70AB}"/>
          </ac:picMkLst>
        </pc:picChg>
        <pc:picChg chg="del">
          <ac:chgData name="Kun Suo" userId="41c30799-3a2b-4880-86a3-8488be07954a" providerId="ADAL" clId="{C45F6EB7-0CBC-C141-BF92-36B0658D75C3}" dt="2019-09-08T23:46:34.552" v="83" actId="478"/>
          <ac:picMkLst>
            <pc:docMk/>
            <pc:sldMk cId="2469735109" sldId="549"/>
            <ac:picMk id="11" creationId="{AA8F5F7D-53EA-7F4A-9DDA-0FAA15969BB3}"/>
          </ac:picMkLst>
        </pc:picChg>
      </pc:sldChg>
      <pc:sldChg chg="modAnim">
        <pc:chgData name="Kun Suo" userId="41c30799-3a2b-4880-86a3-8488be07954a" providerId="ADAL" clId="{C45F6EB7-0CBC-C141-BF92-36B0658D75C3}" dt="2019-09-10T17:49:51.093" v="164"/>
        <pc:sldMkLst>
          <pc:docMk/>
          <pc:sldMk cId="3310916985" sldId="556"/>
        </pc:sldMkLst>
      </pc:sldChg>
      <pc:sldChg chg="add">
        <pc:chgData name="Kun Suo" userId="41c30799-3a2b-4880-86a3-8488be07954a" providerId="ADAL" clId="{C45F6EB7-0CBC-C141-BF92-36B0658D75C3}" dt="2019-09-18T18:43:04.003" v="179"/>
        <pc:sldMkLst>
          <pc:docMk/>
          <pc:sldMk cId="1790361291" sldId="568"/>
        </pc:sldMkLst>
      </pc:sldChg>
    </pc:docChg>
  </pc:docChgLst>
  <pc:docChgLst>
    <pc:chgData name="Kun Suo" userId="41c30799-3a2b-4880-86a3-8488be07954a" providerId="ADAL" clId="{882BC530-2E35-7D4B-B5C6-21F97D5246CD}"/>
    <pc:docChg chg="undo custSel addSld delSld modSld sldOrd">
      <pc:chgData name="Kun Suo" userId="41c30799-3a2b-4880-86a3-8488be07954a" providerId="ADAL" clId="{882BC530-2E35-7D4B-B5C6-21F97D5246CD}" dt="2019-10-05T03:29:03.870" v="1883" actId="1076"/>
      <pc:docMkLst>
        <pc:docMk/>
      </pc:docMkLst>
      <pc:sldChg chg="modSp">
        <pc:chgData name="Kun Suo" userId="41c30799-3a2b-4880-86a3-8488be07954a" providerId="ADAL" clId="{882BC530-2E35-7D4B-B5C6-21F97D5246CD}" dt="2019-09-08T15:09:49.650" v="8" actId="20577"/>
        <pc:sldMkLst>
          <pc:docMk/>
          <pc:sldMk cId="0" sldId="256"/>
        </pc:sldMkLst>
        <pc:spChg chg="mod">
          <ac:chgData name="Kun Suo" userId="41c30799-3a2b-4880-86a3-8488be07954a" providerId="ADAL" clId="{882BC530-2E35-7D4B-B5C6-21F97D5246CD}" dt="2019-09-08T15:09:49.650" v="8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 ord">
        <pc:chgData name="Kun Suo" userId="41c30799-3a2b-4880-86a3-8488be07954a" providerId="ADAL" clId="{882BC530-2E35-7D4B-B5C6-21F97D5246CD}" dt="2019-09-08T15:15:23.499" v="105" actId="113"/>
        <pc:sldMkLst>
          <pc:docMk/>
          <pc:sldMk cId="2742300642" sldId="442"/>
        </pc:sldMkLst>
        <pc:spChg chg="mod">
          <ac:chgData name="Kun Suo" userId="41c30799-3a2b-4880-86a3-8488be07954a" providerId="ADAL" clId="{882BC530-2E35-7D4B-B5C6-21F97D5246CD}" dt="2019-09-08T15:15:23.499" v="105" actId="113"/>
          <ac:spMkLst>
            <pc:docMk/>
            <pc:sldMk cId="2742300642" sldId="442"/>
            <ac:spMk id="6" creationId="{A20B4703-6A0E-4446-A013-5D984CFEC070}"/>
          </ac:spMkLst>
        </pc:spChg>
      </pc:sldChg>
      <pc:sldChg chg="add">
        <pc:chgData name="Kun Suo" userId="41c30799-3a2b-4880-86a3-8488be07954a" providerId="ADAL" clId="{882BC530-2E35-7D4B-B5C6-21F97D5246CD}" dt="2019-09-08T15:14:45.987" v="96"/>
        <pc:sldMkLst>
          <pc:docMk/>
          <pc:sldMk cId="3335256208" sldId="446"/>
        </pc:sldMkLst>
      </pc:sldChg>
      <pc:sldChg chg="add">
        <pc:chgData name="Kun Suo" userId="41c30799-3a2b-4880-86a3-8488be07954a" providerId="ADAL" clId="{882BC530-2E35-7D4B-B5C6-21F97D5246CD}" dt="2019-09-08T15:14:45.987" v="96"/>
        <pc:sldMkLst>
          <pc:docMk/>
          <pc:sldMk cId="1803945148" sldId="447"/>
        </pc:sldMkLst>
      </pc:sldChg>
      <pc:sldChg chg="add">
        <pc:chgData name="Kun Suo" userId="41c30799-3a2b-4880-86a3-8488be07954a" providerId="ADAL" clId="{882BC530-2E35-7D4B-B5C6-21F97D5246CD}" dt="2019-09-08T15:14:45.987" v="96"/>
        <pc:sldMkLst>
          <pc:docMk/>
          <pc:sldMk cId="792040295" sldId="449"/>
        </pc:sldMkLst>
      </pc:sldChg>
      <pc:sldChg chg="add">
        <pc:chgData name="Kun Suo" userId="41c30799-3a2b-4880-86a3-8488be07954a" providerId="ADAL" clId="{882BC530-2E35-7D4B-B5C6-21F97D5246CD}" dt="2019-09-08T15:14:45.987" v="96"/>
        <pc:sldMkLst>
          <pc:docMk/>
          <pc:sldMk cId="2462732936" sldId="450"/>
        </pc:sldMkLst>
      </pc:sldChg>
      <pc:sldChg chg="modSp add">
        <pc:chgData name="Kun Suo" userId="41c30799-3a2b-4880-86a3-8488be07954a" providerId="ADAL" clId="{882BC530-2E35-7D4B-B5C6-21F97D5246CD}" dt="2019-09-08T15:15:05.014" v="101" actId="113"/>
        <pc:sldMkLst>
          <pc:docMk/>
          <pc:sldMk cId="1228398494" sldId="473"/>
        </pc:sldMkLst>
        <pc:spChg chg="mod">
          <ac:chgData name="Kun Suo" userId="41c30799-3a2b-4880-86a3-8488be07954a" providerId="ADAL" clId="{882BC530-2E35-7D4B-B5C6-21F97D5246CD}" dt="2019-09-08T15:15:05.014" v="101" actId="113"/>
          <ac:spMkLst>
            <pc:docMk/>
            <pc:sldMk cId="1228398494" sldId="473"/>
            <ac:spMk id="6" creationId="{7944E914-8541-D943-A0C9-C40CB1CA3FF5}"/>
          </ac:spMkLst>
        </pc:spChg>
      </pc:sldChg>
      <pc:sldChg chg="add">
        <pc:chgData name="Kun Suo" userId="41c30799-3a2b-4880-86a3-8488be07954a" providerId="ADAL" clId="{882BC530-2E35-7D4B-B5C6-21F97D5246CD}" dt="2019-09-08T15:11:59.454" v="68"/>
        <pc:sldMkLst>
          <pc:docMk/>
          <pc:sldMk cId="4126366753" sldId="474"/>
        </pc:sldMkLst>
      </pc:sldChg>
      <pc:sldChg chg="modSp add">
        <pc:chgData name="Kun Suo" userId="41c30799-3a2b-4880-86a3-8488be07954a" providerId="ADAL" clId="{882BC530-2E35-7D4B-B5C6-21F97D5246CD}" dt="2019-09-11T15:02:58.396" v="1807" actId="1076"/>
        <pc:sldMkLst>
          <pc:docMk/>
          <pc:sldMk cId="66689340" sldId="475"/>
        </pc:sldMkLst>
        <pc:spChg chg="mod">
          <ac:chgData name="Kun Suo" userId="41c30799-3a2b-4880-86a3-8488be07954a" providerId="ADAL" clId="{882BC530-2E35-7D4B-B5C6-21F97D5246CD}" dt="2019-09-11T15:02:58.396" v="1807" actId="1076"/>
          <ac:spMkLst>
            <pc:docMk/>
            <pc:sldMk cId="66689340" sldId="475"/>
            <ac:spMk id="6" creationId="{9E49DF21-C2C8-444B-8E92-6F2403004981}"/>
          </ac:spMkLst>
        </pc:spChg>
        <pc:picChg chg="mod">
          <ac:chgData name="Kun Suo" userId="41c30799-3a2b-4880-86a3-8488be07954a" providerId="ADAL" clId="{882BC530-2E35-7D4B-B5C6-21F97D5246CD}" dt="2019-09-11T15:02:54.377" v="1806" actId="1076"/>
          <ac:picMkLst>
            <pc:docMk/>
            <pc:sldMk cId="66689340" sldId="475"/>
            <ac:picMk id="7" creationId="{0E34EAED-7313-6644-87DD-80AE88254E31}"/>
          </ac:picMkLst>
        </pc:picChg>
      </pc:sldChg>
      <pc:sldChg chg="add">
        <pc:chgData name="Kun Suo" userId="41c30799-3a2b-4880-86a3-8488be07954a" providerId="ADAL" clId="{882BC530-2E35-7D4B-B5C6-21F97D5246CD}" dt="2019-09-08T15:11:59.454" v="68"/>
        <pc:sldMkLst>
          <pc:docMk/>
          <pc:sldMk cId="2953680988" sldId="517"/>
        </pc:sldMkLst>
      </pc:sldChg>
      <pc:sldChg chg="add">
        <pc:chgData name="Kun Suo" userId="41c30799-3a2b-4880-86a3-8488be07954a" providerId="ADAL" clId="{882BC530-2E35-7D4B-B5C6-21F97D5246CD}" dt="2019-09-08T15:11:59.454" v="68"/>
        <pc:sldMkLst>
          <pc:docMk/>
          <pc:sldMk cId="4054431494" sldId="518"/>
        </pc:sldMkLst>
      </pc:sldChg>
      <pc:sldChg chg="add">
        <pc:chgData name="Kun Suo" userId="41c30799-3a2b-4880-86a3-8488be07954a" providerId="ADAL" clId="{882BC530-2E35-7D4B-B5C6-21F97D5246CD}" dt="2019-09-08T15:11:59.454" v="68"/>
        <pc:sldMkLst>
          <pc:docMk/>
          <pc:sldMk cId="930866010" sldId="519"/>
        </pc:sldMkLst>
      </pc:sldChg>
      <pc:sldChg chg="add">
        <pc:chgData name="Kun Suo" userId="41c30799-3a2b-4880-86a3-8488be07954a" providerId="ADAL" clId="{882BC530-2E35-7D4B-B5C6-21F97D5246CD}" dt="2019-09-08T15:11:59.454" v="68"/>
        <pc:sldMkLst>
          <pc:docMk/>
          <pc:sldMk cId="3017811498" sldId="520"/>
        </pc:sldMkLst>
      </pc:sldChg>
      <pc:sldChg chg="add">
        <pc:chgData name="Kun Suo" userId="41c30799-3a2b-4880-86a3-8488be07954a" providerId="ADAL" clId="{882BC530-2E35-7D4B-B5C6-21F97D5246CD}" dt="2019-09-08T15:11:59.454" v="68"/>
        <pc:sldMkLst>
          <pc:docMk/>
          <pc:sldMk cId="996583377" sldId="521"/>
        </pc:sldMkLst>
      </pc:sldChg>
      <pc:sldChg chg="add">
        <pc:chgData name="Kun Suo" userId="41c30799-3a2b-4880-86a3-8488be07954a" providerId="ADAL" clId="{882BC530-2E35-7D4B-B5C6-21F97D5246CD}" dt="2019-09-08T15:11:59.454" v="68"/>
        <pc:sldMkLst>
          <pc:docMk/>
          <pc:sldMk cId="1486821427" sldId="522"/>
        </pc:sldMkLst>
      </pc:sldChg>
      <pc:sldChg chg="add">
        <pc:chgData name="Kun Suo" userId="41c30799-3a2b-4880-86a3-8488be07954a" providerId="ADAL" clId="{882BC530-2E35-7D4B-B5C6-21F97D5246CD}" dt="2019-09-08T15:11:59.454" v="68"/>
        <pc:sldMkLst>
          <pc:docMk/>
          <pc:sldMk cId="2169921555" sldId="523"/>
        </pc:sldMkLst>
      </pc:sldChg>
      <pc:sldChg chg="add">
        <pc:chgData name="Kun Suo" userId="41c30799-3a2b-4880-86a3-8488be07954a" providerId="ADAL" clId="{882BC530-2E35-7D4B-B5C6-21F97D5246CD}" dt="2019-09-08T15:14:45.987" v="96"/>
        <pc:sldMkLst>
          <pc:docMk/>
          <pc:sldMk cId="438076343" sldId="524"/>
        </pc:sldMkLst>
      </pc:sldChg>
      <pc:sldChg chg="add">
        <pc:chgData name="Kun Suo" userId="41c30799-3a2b-4880-86a3-8488be07954a" providerId="ADAL" clId="{882BC530-2E35-7D4B-B5C6-21F97D5246CD}" dt="2019-09-08T15:11:59.454" v="68"/>
        <pc:sldMkLst>
          <pc:docMk/>
          <pc:sldMk cId="2423335712" sldId="525"/>
        </pc:sldMkLst>
      </pc:sldChg>
      <pc:sldChg chg="addSp modSp add">
        <pc:chgData name="Kun Suo" userId="41c30799-3a2b-4880-86a3-8488be07954a" providerId="ADAL" clId="{882BC530-2E35-7D4B-B5C6-21F97D5246CD}" dt="2019-09-08T15:16:50.273" v="111" actId="20577"/>
        <pc:sldMkLst>
          <pc:docMk/>
          <pc:sldMk cId="1282113040" sldId="538"/>
        </pc:sldMkLst>
        <pc:spChg chg="mod">
          <ac:chgData name="Kun Suo" userId="41c30799-3a2b-4880-86a3-8488be07954a" providerId="ADAL" clId="{882BC530-2E35-7D4B-B5C6-21F97D5246CD}" dt="2019-09-08T15:16:42.763" v="107" actId="27636"/>
          <ac:spMkLst>
            <pc:docMk/>
            <pc:sldMk cId="1282113040" sldId="538"/>
            <ac:spMk id="2" creationId="{131EECC5-15D9-3440-A0A2-D0DF5D671EAC}"/>
          </ac:spMkLst>
        </pc:spChg>
        <pc:spChg chg="add mod">
          <ac:chgData name="Kun Suo" userId="41c30799-3a2b-4880-86a3-8488be07954a" providerId="ADAL" clId="{882BC530-2E35-7D4B-B5C6-21F97D5246CD}" dt="2019-09-08T15:16:50.273" v="111" actId="20577"/>
          <ac:spMkLst>
            <pc:docMk/>
            <pc:sldMk cId="1282113040" sldId="538"/>
            <ac:spMk id="6" creationId="{25189D00-59FE-1B4E-8371-8BB96FCA7DBB}"/>
          </ac:spMkLst>
        </pc:spChg>
      </pc:sldChg>
      <pc:sldChg chg="add">
        <pc:chgData name="Kun Suo" userId="41c30799-3a2b-4880-86a3-8488be07954a" providerId="ADAL" clId="{882BC530-2E35-7D4B-B5C6-21F97D5246CD}" dt="2019-09-08T15:11:59.454" v="68"/>
        <pc:sldMkLst>
          <pc:docMk/>
          <pc:sldMk cId="863705917" sldId="539"/>
        </pc:sldMkLst>
      </pc:sldChg>
      <pc:sldChg chg="modSp add">
        <pc:chgData name="Kun Suo" userId="41c30799-3a2b-4880-86a3-8488be07954a" providerId="ADAL" clId="{882BC530-2E35-7D4B-B5C6-21F97D5246CD}" dt="2019-09-08T15:17:07.298" v="113" actId="113"/>
        <pc:sldMkLst>
          <pc:docMk/>
          <pc:sldMk cId="3193800811" sldId="540"/>
        </pc:sldMkLst>
        <pc:spChg chg="mod">
          <ac:chgData name="Kun Suo" userId="41c30799-3a2b-4880-86a3-8488be07954a" providerId="ADAL" clId="{882BC530-2E35-7D4B-B5C6-21F97D5246CD}" dt="2019-09-08T15:17:07.298" v="113" actId="113"/>
          <ac:spMkLst>
            <pc:docMk/>
            <pc:sldMk cId="3193800811" sldId="540"/>
            <ac:spMk id="6" creationId="{A20B4703-6A0E-4446-A013-5D984CFEC070}"/>
          </ac:spMkLst>
        </pc:spChg>
      </pc:sldChg>
      <pc:sldChg chg="modSp add">
        <pc:chgData name="Kun Suo" userId="41c30799-3a2b-4880-86a3-8488be07954a" providerId="ADAL" clId="{882BC530-2E35-7D4B-B5C6-21F97D5246CD}" dt="2019-09-08T15:18:01.505" v="122" actId="113"/>
        <pc:sldMkLst>
          <pc:docMk/>
          <pc:sldMk cId="1700989506" sldId="541"/>
        </pc:sldMkLst>
        <pc:spChg chg="mod">
          <ac:chgData name="Kun Suo" userId="41c30799-3a2b-4880-86a3-8488be07954a" providerId="ADAL" clId="{882BC530-2E35-7D4B-B5C6-21F97D5246CD}" dt="2019-09-08T15:18:01.505" v="122" actId="113"/>
          <ac:spMkLst>
            <pc:docMk/>
            <pc:sldMk cId="1700989506" sldId="541"/>
            <ac:spMk id="6" creationId="{A20B4703-6A0E-4446-A013-5D984CFEC070}"/>
          </ac:spMkLst>
        </pc:spChg>
      </pc:sldChg>
      <pc:sldChg chg="modSp add">
        <pc:chgData name="Kun Suo" userId="41c30799-3a2b-4880-86a3-8488be07954a" providerId="ADAL" clId="{882BC530-2E35-7D4B-B5C6-21F97D5246CD}" dt="2019-09-08T15:17:49.428" v="119" actId="108"/>
        <pc:sldMkLst>
          <pc:docMk/>
          <pc:sldMk cId="3000082871" sldId="542"/>
        </pc:sldMkLst>
        <pc:spChg chg="mod">
          <ac:chgData name="Kun Suo" userId="41c30799-3a2b-4880-86a3-8488be07954a" providerId="ADAL" clId="{882BC530-2E35-7D4B-B5C6-21F97D5246CD}" dt="2019-09-08T15:17:49.428" v="119" actId="108"/>
          <ac:spMkLst>
            <pc:docMk/>
            <pc:sldMk cId="3000082871" sldId="542"/>
            <ac:spMk id="6" creationId="{A20B4703-6A0E-4446-A013-5D984CFEC070}"/>
          </ac:spMkLst>
        </pc:spChg>
      </pc:sldChg>
      <pc:sldChg chg="delSp modSp add">
        <pc:chgData name="Kun Suo" userId="41c30799-3a2b-4880-86a3-8488be07954a" providerId="ADAL" clId="{882BC530-2E35-7D4B-B5C6-21F97D5246CD}" dt="2019-09-11T01:57:06.274" v="1335" actId="14100"/>
        <pc:sldMkLst>
          <pc:docMk/>
          <pc:sldMk cId="760484150" sldId="543"/>
        </pc:sldMkLst>
        <pc:spChg chg="mod">
          <ac:chgData name="Kun Suo" userId="41c30799-3a2b-4880-86a3-8488be07954a" providerId="ADAL" clId="{882BC530-2E35-7D4B-B5C6-21F97D5246CD}" dt="2019-09-08T15:19:08.799" v="133" actId="20577"/>
          <ac:spMkLst>
            <pc:docMk/>
            <pc:sldMk cId="760484150" sldId="543"/>
            <ac:spMk id="2" creationId="{80D0DC0D-AA78-474E-B974-5DBFA75F4B1B}"/>
          </ac:spMkLst>
        </pc:spChg>
        <pc:spChg chg="mod">
          <ac:chgData name="Kun Suo" userId="41c30799-3a2b-4880-86a3-8488be07954a" providerId="ADAL" clId="{882BC530-2E35-7D4B-B5C6-21F97D5246CD}" dt="2019-09-11T01:57:01.600" v="1334" actId="1076"/>
          <ac:spMkLst>
            <pc:docMk/>
            <pc:sldMk cId="760484150" sldId="543"/>
            <ac:spMk id="8" creationId="{5E1DA93A-0B4C-874A-8CB1-A3AA40D64C74}"/>
          </ac:spMkLst>
        </pc:spChg>
        <pc:spChg chg="mod">
          <ac:chgData name="Kun Suo" userId="41c30799-3a2b-4880-86a3-8488be07954a" providerId="ADAL" clId="{882BC530-2E35-7D4B-B5C6-21F97D5246CD}" dt="2019-09-11T01:57:01.600" v="1334" actId="1076"/>
          <ac:spMkLst>
            <pc:docMk/>
            <pc:sldMk cId="760484150" sldId="543"/>
            <ac:spMk id="10" creationId="{A1D0F347-D7F4-DF4F-9B30-C937772F1C44}"/>
          </ac:spMkLst>
        </pc:spChg>
        <pc:picChg chg="del">
          <ac:chgData name="Kun Suo" userId="41c30799-3a2b-4880-86a3-8488be07954a" providerId="ADAL" clId="{882BC530-2E35-7D4B-B5C6-21F97D5246CD}" dt="2019-09-11T01:56:23.239" v="1329"/>
          <ac:picMkLst>
            <pc:docMk/>
            <pc:sldMk cId="760484150" sldId="543"/>
            <ac:picMk id="7" creationId="{E0DC0189-93C2-E848-833C-99D051B261AC}"/>
          </ac:picMkLst>
        </pc:picChg>
        <pc:picChg chg="mod">
          <ac:chgData name="Kun Suo" userId="41c30799-3a2b-4880-86a3-8488be07954a" providerId="ADAL" clId="{882BC530-2E35-7D4B-B5C6-21F97D5246CD}" dt="2019-09-11T01:57:06.274" v="1335" actId="14100"/>
          <ac:picMkLst>
            <pc:docMk/>
            <pc:sldMk cId="760484150" sldId="543"/>
            <ac:picMk id="11" creationId="{0D0C7491-61B5-944A-A233-22433179CD1B}"/>
          </ac:picMkLst>
        </pc:picChg>
      </pc:sldChg>
      <pc:sldChg chg="addSp delSp modSp">
        <pc:chgData name="Kun Suo" userId="41c30799-3a2b-4880-86a3-8488be07954a" providerId="ADAL" clId="{882BC530-2E35-7D4B-B5C6-21F97D5246CD}" dt="2019-10-05T03:29:03.870" v="1883" actId="1076"/>
        <pc:sldMkLst>
          <pc:docMk/>
          <pc:sldMk cId="1565938458" sldId="544"/>
        </pc:sldMkLst>
        <pc:spChg chg="mod">
          <ac:chgData name="Kun Suo" userId="41c30799-3a2b-4880-86a3-8488be07954a" providerId="ADAL" clId="{882BC530-2E35-7D4B-B5C6-21F97D5246CD}" dt="2019-09-11T01:27:07.492" v="1149"/>
          <ac:spMkLst>
            <pc:docMk/>
            <pc:sldMk cId="1565938458" sldId="544"/>
            <ac:spMk id="2" creationId="{7E360E73-2857-2141-AFF2-C3E1A83DDEEE}"/>
          </ac:spMkLst>
        </pc:spChg>
        <pc:spChg chg="add del mod">
          <ac:chgData name="Kun Suo" userId="41c30799-3a2b-4880-86a3-8488be07954a" providerId="ADAL" clId="{882BC530-2E35-7D4B-B5C6-21F97D5246CD}" dt="2019-09-10T15:30:39.403" v="307" actId="478"/>
          <ac:spMkLst>
            <pc:docMk/>
            <pc:sldMk cId="1565938458" sldId="544"/>
            <ac:spMk id="6" creationId="{680FE32B-106D-FE45-8583-89D4E00B08E3}"/>
          </ac:spMkLst>
        </pc:spChg>
        <pc:picChg chg="add mod">
          <ac:chgData name="Kun Suo" userId="41c30799-3a2b-4880-86a3-8488be07954a" providerId="ADAL" clId="{882BC530-2E35-7D4B-B5C6-21F97D5246CD}" dt="2019-10-05T03:28:58.332" v="1882" actId="1076"/>
          <ac:picMkLst>
            <pc:docMk/>
            <pc:sldMk cId="1565938458" sldId="544"/>
            <ac:picMk id="7" creationId="{0B5D56E3-39B7-C049-A562-950DA3533A68}"/>
          </ac:picMkLst>
        </pc:picChg>
        <pc:picChg chg="mod">
          <ac:chgData name="Kun Suo" userId="41c30799-3a2b-4880-86a3-8488be07954a" providerId="ADAL" clId="{882BC530-2E35-7D4B-B5C6-21F97D5246CD}" dt="2019-09-10T15:34:38.072" v="319" actId="16480"/>
          <ac:picMkLst>
            <pc:docMk/>
            <pc:sldMk cId="1565938458" sldId="544"/>
            <ac:picMk id="9" creationId="{91E5AB17-554B-AE4B-BF8F-EB594B4434A1}"/>
          </ac:picMkLst>
        </pc:picChg>
        <pc:picChg chg="add mod">
          <ac:chgData name="Kun Suo" userId="41c30799-3a2b-4880-86a3-8488be07954a" providerId="ADAL" clId="{882BC530-2E35-7D4B-B5C6-21F97D5246CD}" dt="2019-10-05T03:29:03.870" v="1883" actId="1076"/>
          <ac:picMkLst>
            <pc:docMk/>
            <pc:sldMk cId="1565938458" sldId="544"/>
            <ac:picMk id="10" creationId="{90147BD7-849A-6642-863E-042EBB6DD37B}"/>
          </ac:picMkLst>
        </pc:picChg>
      </pc:sldChg>
      <pc:sldChg chg="modSp">
        <pc:chgData name="Kun Suo" userId="41c30799-3a2b-4880-86a3-8488be07954a" providerId="ADAL" clId="{882BC530-2E35-7D4B-B5C6-21F97D5246CD}" dt="2019-09-11T01:27:18.535" v="1166" actId="20577"/>
        <pc:sldMkLst>
          <pc:docMk/>
          <pc:sldMk cId="1050937783" sldId="545"/>
        </pc:sldMkLst>
        <pc:spChg chg="mod">
          <ac:chgData name="Kun Suo" userId="41c30799-3a2b-4880-86a3-8488be07954a" providerId="ADAL" clId="{882BC530-2E35-7D4B-B5C6-21F97D5246CD}" dt="2019-09-11T01:27:18.535" v="1166" actId="20577"/>
          <ac:spMkLst>
            <pc:docMk/>
            <pc:sldMk cId="1050937783" sldId="545"/>
            <ac:spMk id="2" creationId="{02C0921D-2722-5F41-BFDF-D278D53D78B1}"/>
          </ac:spMkLst>
        </pc:spChg>
      </pc:sldChg>
      <pc:sldChg chg="addSp modSp">
        <pc:chgData name="Kun Suo" userId="41c30799-3a2b-4880-86a3-8488be07954a" providerId="ADAL" clId="{882BC530-2E35-7D4B-B5C6-21F97D5246CD}" dt="2019-09-11T01:29:37.867" v="1195" actId="14100"/>
        <pc:sldMkLst>
          <pc:docMk/>
          <pc:sldMk cId="1131853657" sldId="546"/>
        </pc:sldMkLst>
        <pc:picChg chg="add mod modCrop">
          <ac:chgData name="Kun Suo" userId="41c30799-3a2b-4880-86a3-8488be07954a" providerId="ADAL" clId="{882BC530-2E35-7D4B-B5C6-21F97D5246CD}" dt="2019-09-11T01:29:03.131" v="1185" actId="1076"/>
          <ac:picMkLst>
            <pc:docMk/>
            <pc:sldMk cId="1131853657" sldId="546"/>
            <ac:picMk id="7" creationId="{CC26ABF0-0BFB-3D40-80D5-65985CDE1A8E}"/>
          </ac:picMkLst>
        </pc:picChg>
        <pc:cxnChg chg="add mod">
          <ac:chgData name="Kun Suo" userId="41c30799-3a2b-4880-86a3-8488be07954a" providerId="ADAL" clId="{882BC530-2E35-7D4B-B5C6-21F97D5246CD}" dt="2019-09-11T01:29:22.194" v="1189" actId="1582"/>
          <ac:cxnSpMkLst>
            <pc:docMk/>
            <pc:sldMk cId="1131853657" sldId="546"/>
            <ac:cxnSpMk id="9" creationId="{56ED8362-3CEC-C94D-82DC-9BBCC58B55AD}"/>
          </ac:cxnSpMkLst>
        </pc:cxnChg>
        <pc:cxnChg chg="add mod">
          <ac:chgData name="Kun Suo" userId="41c30799-3a2b-4880-86a3-8488be07954a" providerId="ADAL" clId="{882BC530-2E35-7D4B-B5C6-21F97D5246CD}" dt="2019-09-11T01:29:37.867" v="1195" actId="14100"/>
          <ac:cxnSpMkLst>
            <pc:docMk/>
            <pc:sldMk cId="1131853657" sldId="546"/>
            <ac:cxnSpMk id="11" creationId="{59541FBE-E7E0-6A49-A8D6-B26EDCD06007}"/>
          </ac:cxnSpMkLst>
        </pc:cxnChg>
      </pc:sldChg>
      <pc:sldChg chg="addSp delSp">
        <pc:chgData name="Kun Suo" userId="41c30799-3a2b-4880-86a3-8488be07954a" providerId="ADAL" clId="{882BC530-2E35-7D4B-B5C6-21F97D5246CD}" dt="2019-09-10T16:03:22.883" v="663" actId="9405"/>
        <pc:sldMkLst>
          <pc:docMk/>
          <pc:sldMk cId="2469735109" sldId="549"/>
        </pc:sldMkLst>
        <pc:inkChg chg="add del">
          <ac:chgData name="Kun Suo" userId="41c30799-3a2b-4880-86a3-8488be07954a" providerId="ADAL" clId="{882BC530-2E35-7D4B-B5C6-21F97D5246CD}" dt="2019-09-10T16:03:04.072" v="659" actId="9405"/>
          <ac:inkMkLst>
            <pc:docMk/>
            <pc:sldMk cId="2469735109" sldId="549"/>
            <ac:inkMk id="4" creationId="{B1A3CDE6-9C1D-3C41-BC1C-F43A7938628F}"/>
          </ac:inkMkLst>
        </pc:inkChg>
        <pc:inkChg chg="add del">
          <ac:chgData name="Kun Suo" userId="41c30799-3a2b-4880-86a3-8488be07954a" providerId="ADAL" clId="{882BC530-2E35-7D4B-B5C6-21F97D5246CD}" dt="2019-09-10T16:03:15.040" v="661" actId="9405"/>
          <ac:inkMkLst>
            <pc:docMk/>
            <pc:sldMk cId="2469735109" sldId="549"/>
            <ac:inkMk id="10" creationId="{DBD4E2A1-BA74-2D4D-9E6A-AC0E2FA4821D}"/>
          </ac:inkMkLst>
        </pc:inkChg>
        <pc:inkChg chg="add">
          <ac:chgData name="Kun Suo" userId="41c30799-3a2b-4880-86a3-8488be07954a" providerId="ADAL" clId="{882BC530-2E35-7D4B-B5C6-21F97D5246CD}" dt="2019-09-10T16:03:19.960" v="662" actId="9405"/>
          <ac:inkMkLst>
            <pc:docMk/>
            <pc:sldMk cId="2469735109" sldId="549"/>
            <ac:inkMk id="11" creationId="{FBE8D836-B4FA-544A-AB74-2A4DF59FF1BC}"/>
          </ac:inkMkLst>
        </pc:inkChg>
        <pc:inkChg chg="add">
          <ac:chgData name="Kun Suo" userId="41c30799-3a2b-4880-86a3-8488be07954a" providerId="ADAL" clId="{882BC530-2E35-7D4B-B5C6-21F97D5246CD}" dt="2019-09-10T16:03:22.883" v="663" actId="9405"/>
          <ac:inkMkLst>
            <pc:docMk/>
            <pc:sldMk cId="2469735109" sldId="549"/>
            <ac:inkMk id="12" creationId="{E7E2610D-C961-7B40-8F75-EC62268C97C3}"/>
          </ac:inkMkLst>
        </pc:inkChg>
      </pc:sldChg>
      <pc:sldChg chg="modSp add">
        <pc:chgData name="Kun Suo" userId="41c30799-3a2b-4880-86a3-8488be07954a" providerId="ADAL" clId="{882BC530-2E35-7D4B-B5C6-21F97D5246CD}" dt="2019-09-11T01:26:14.179" v="1136" actId="20577"/>
        <pc:sldMkLst>
          <pc:docMk/>
          <pc:sldMk cId="1157249753" sldId="550"/>
        </pc:sldMkLst>
        <pc:spChg chg="mod">
          <ac:chgData name="Kun Suo" userId="41c30799-3a2b-4880-86a3-8488be07954a" providerId="ADAL" clId="{882BC530-2E35-7D4B-B5C6-21F97D5246CD}" dt="2019-09-11T01:26:14.179" v="1136" actId="20577"/>
          <ac:spMkLst>
            <pc:docMk/>
            <pc:sldMk cId="1157249753" sldId="550"/>
            <ac:spMk id="2" creationId="{38E25C16-35A2-D846-8802-F05E98B3BEE8}"/>
          </ac:spMkLst>
        </pc:spChg>
        <pc:spChg chg="mod">
          <ac:chgData name="Kun Suo" userId="41c30799-3a2b-4880-86a3-8488be07954a" providerId="ADAL" clId="{882BC530-2E35-7D4B-B5C6-21F97D5246CD}" dt="2019-09-10T15:17:00.872" v="145" actId="15"/>
          <ac:spMkLst>
            <pc:docMk/>
            <pc:sldMk cId="1157249753" sldId="550"/>
            <ac:spMk id="6" creationId="{D541A5AB-66CC-FD48-B313-5B8C4D78A2C1}"/>
          </ac:spMkLst>
        </pc:spChg>
      </pc:sldChg>
      <pc:sldChg chg="addSp modSp add">
        <pc:chgData name="Kun Suo" userId="41c30799-3a2b-4880-86a3-8488be07954a" providerId="ADAL" clId="{882BC530-2E35-7D4B-B5C6-21F97D5246CD}" dt="2019-09-11T01:26:19.990" v="1138" actId="27636"/>
        <pc:sldMkLst>
          <pc:docMk/>
          <pc:sldMk cId="422422998" sldId="551"/>
        </pc:sldMkLst>
        <pc:spChg chg="mod">
          <ac:chgData name="Kun Suo" userId="41c30799-3a2b-4880-86a3-8488be07954a" providerId="ADAL" clId="{882BC530-2E35-7D4B-B5C6-21F97D5246CD}" dt="2019-09-11T01:26:19.990" v="1138" actId="27636"/>
          <ac:spMkLst>
            <pc:docMk/>
            <pc:sldMk cId="422422998" sldId="551"/>
            <ac:spMk id="2" creationId="{38E25C16-35A2-D846-8802-F05E98B3BEE8}"/>
          </ac:spMkLst>
        </pc:spChg>
        <pc:spChg chg="mod">
          <ac:chgData name="Kun Suo" userId="41c30799-3a2b-4880-86a3-8488be07954a" providerId="ADAL" clId="{882BC530-2E35-7D4B-B5C6-21F97D5246CD}" dt="2019-09-10T15:17:23.451" v="159" actId="13926"/>
          <ac:spMkLst>
            <pc:docMk/>
            <pc:sldMk cId="422422998" sldId="551"/>
            <ac:spMk id="6" creationId="{D541A5AB-66CC-FD48-B313-5B8C4D78A2C1}"/>
          </ac:spMkLst>
        </pc:spChg>
        <pc:spChg chg="add mod">
          <ac:chgData name="Kun Suo" userId="41c30799-3a2b-4880-86a3-8488be07954a" providerId="ADAL" clId="{882BC530-2E35-7D4B-B5C6-21F97D5246CD}" dt="2019-09-10T15:18:09.963" v="162" actId="1076"/>
          <ac:spMkLst>
            <pc:docMk/>
            <pc:sldMk cId="422422998" sldId="551"/>
            <ac:spMk id="7" creationId="{63E7605A-2FD6-6B4C-836F-23A91EBACCC0}"/>
          </ac:spMkLst>
        </pc:spChg>
      </pc:sldChg>
      <pc:sldChg chg="addSp modSp add ord">
        <pc:chgData name="Kun Suo" userId="41c30799-3a2b-4880-86a3-8488be07954a" providerId="ADAL" clId="{882BC530-2E35-7D4B-B5C6-21F97D5246CD}" dt="2019-09-11T01:26:23.497" v="1140" actId="27636"/>
        <pc:sldMkLst>
          <pc:docMk/>
          <pc:sldMk cId="1006331201" sldId="552"/>
        </pc:sldMkLst>
        <pc:spChg chg="mod">
          <ac:chgData name="Kun Suo" userId="41c30799-3a2b-4880-86a3-8488be07954a" providerId="ADAL" clId="{882BC530-2E35-7D4B-B5C6-21F97D5246CD}" dt="2019-09-11T01:26:23.497" v="1140" actId="27636"/>
          <ac:spMkLst>
            <pc:docMk/>
            <pc:sldMk cId="1006331201" sldId="552"/>
            <ac:spMk id="2" creationId="{38E25C16-35A2-D846-8802-F05E98B3BEE8}"/>
          </ac:spMkLst>
        </pc:spChg>
        <pc:spChg chg="mod">
          <ac:chgData name="Kun Suo" userId="41c30799-3a2b-4880-86a3-8488be07954a" providerId="ADAL" clId="{882BC530-2E35-7D4B-B5C6-21F97D5246CD}" dt="2019-09-10T15:18:34.596" v="167" actId="13926"/>
          <ac:spMkLst>
            <pc:docMk/>
            <pc:sldMk cId="1006331201" sldId="552"/>
            <ac:spMk id="6" creationId="{D541A5AB-66CC-FD48-B313-5B8C4D78A2C1}"/>
          </ac:spMkLst>
        </pc:spChg>
        <pc:spChg chg="add mod">
          <ac:chgData name="Kun Suo" userId="41c30799-3a2b-4880-86a3-8488be07954a" providerId="ADAL" clId="{882BC530-2E35-7D4B-B5C6-21F97D5246CD}" dt="2019-09-10T15:18:57.970" v="170" actId="1076"/>
          <ac:spMkLst>
            <pc:docMk/>
            <pc:sldMk cId="1006331201" sldId="552"/>
            <ac:spMk id="7" creationId="{9CB86880-CED8-934D-BEE4-0E452F2C7608}"/>
          </ac:spMkLst>
        </pc:spChg>
      </pc:sldChg>
      <pc:sldChg chg="addSp modSp add ord">
        <pc:chgData name="Kun Suo" userId="41c30799-3a2b-4880-86a3-8488be07954a" providerId="ADAL" clId="{882BC530-2E35-7D4B-B5C6-21F97D5246CD}" dt="2019-09-11T01:26:27.347" v="1142" actId="27636"/>
        <pc:sldMkLst>
          <pc:docMk/>
          <pc:sldMk cId="2249074901" sldId="553"/>
        </pc:sldMkLst>
        <pc:spChg chg="mod">
          <ac:chgData name="Kun Suo" userId="41c30799-3a2b-4880-86a3-8488be07954a" providerId="ADAL" clId="{882BC530-2E35-7D4B-B5C6-21F97D5246CD}" dt="2019-09-11T01:26:27.347" v="1142" actId="27636"/>
          <ac:spMkLst>
            <pc:docMk/>
            <pc:sldMk cId="2249074901" sldId="553"/>
            <ac:spMk id="2" creationId="{38E25C16-35A2-D846-8802-F05E98B3BEE8}"/>
          </ac:spMkLst>
        </pc:spChg>
        <pc:spChg chg="mod">
          <ac:chgData name="Kun Suo" userId="41c30799-3a2b-4880-86a3-8488be07954a" providerId="ADAL" clId="{882BC530-2E35-7D4B-B5C6-21F97D5246CD}" dt="2019-09-10T15:20:02.572" v="172" actId="14100"/>
          <ac:spMkLst>
            <pc:docMk/>
            <pc:sldMk cId="2249074901" sldId="553"/>
            <ac:spMk id="6" creationId="{D541A5AB-66CC-FD48-B313-5B8C4D78A2C1}"/>
          </ac:spMkLst>
        </pc:spChg>
        <pc:spChg chg="add mod">
          <ac:chgData name="Kun Suo" userId="41c30799-3a2b-4880-86a3-8488be07954a" providerId="ADAL" clId="{882BC530-2E35-7D4B-B5C6-21F97D5246CD}" dt="2019-09-10T15:20:13.606" v="177" actId="1076"/>
          <ac:spMkLst>
            <pc:docMk/>
            <pc:sldMk cId="2249074901" sldId="553"/>
            <ac:spMk id="7" creationId="{110EA015-13B0-924B-AD0C-B75EA3901EA1}"/>
          </ac:spMkLst>
        </pc:spChg>
      </pc:sldChg>
      <pc:sldChg chg="addSp modSp add ord">
        <pc:chgData name="Kun Suo" userId="41c30799-3a2b-4880-86a3-8488be07954a" providerId="ADAL" clId="{882BC530-2E35-7D4B-B5C6-21F97D5246CD}" dt="2019-09-11T01:26:30.596" v="1144" actId="27636"/>
        <pc:sldMkLst>
          <pc:docMk/>
          <pc:sldMk cId="670727755" sldId="554"/>
        </pc:sldMkLst>
        <pc:spChg chg="mod">
          <ac:chgData name="Kun Suo" userId="41c30799-3a2b-4880-86a3-8488be07954a" providerId="ADAL" clId="{882BC530-2E35-7D4B-B5C6-21F97D5246CD}" dt="2019-09-11T01:26:30.596" v="1144" actId="27636"/>
          <ac:spMkLst>
            <pc:docMk/>
            <pc:sldMk cId="670727755" sldId="554"/>
            <ac:spMk id="2" creationId="{38E25C16-35A2-D846-8802-F05E98B3BEE8}"/>
          </ac:spMkLst>
        </pc:spChg>
        <pc:spChg chg="mod">
          <ac:chgData name="Kun Suo" userId="41c30799-3a2b-4880-86a3-8488be07954a" providerId="ADAL" clId="{882BC530-2E35-7D4B-B5C6-21F97D5246CD}" dt="2019-09-10T15:20:46.396" v="182" actId="13926"/>
          <ac:spMkLst>
            <pc:docMk/>
            <pc:sldMk cId="670727755" sldId="554"/>
            <ac:spMk id="6" creationId="{D541A5AB-66CC-FD48-B313-5B8C4D78A2C1}"/>
          </ac:spMkLst>
        </pc:spChg>
        <pc:spChg chg="add mod">
          <ac:chgData name="Kun Suo" userId="41c30799-3a2b-4880-86a3-8488be07954a" providerId="ADAL" clId="{882BC530-2E35-7D4B-B5C6-21F97D5246CD}" dt="2019-09-10T15:21:23.210" v="187" actId="1076"/>
          <ac:spMkLst>
            <pc:docMk/>
            <pc:sldMk cId="670727755" sldId="554"/>
            <ac:spMk id="7" creationId="{E26BFC06-B05E-FF42-8F0E-ADFE8F14ECEF}"/>
          </ac:spMkLst>
        </pc:spChg>
      </pc:sldChg>
      <pc:sldChg chg="addSp modSp add ord">
        <pc:chgData name="Kun Suo" userId="41c30799-3a2b-4880-86a3-8488be07954a" providerId="ADAL" clId="{882BC530-2E35-7D4B-B5C6-21F97D5246CD}" dt="2019-09-11T01:26:33.733" v="1146" actId="27636"/>
        <pc:sldMkLst>
          <pc:docMk/>
          <pc:sldMk cId="552591020" sldId="555"/>
        </pc:sldMkLst>
        <pc:spChg chg="mod">
          <ac:chgData name="Kun Suo" userId="41c30799-3a2b-4880-86a3-8488be07954a" providerId="ADAL" clId="{882BC530-2E35-7D4B-B5C6-21F97D5246CD}" dt="2019-09-11T01:26:33.733" v="1146" actId="27636"/>
          <ac:spMkLst>
            <pc:docMk/>
            <pc:sldMk cId="552591020" sldId="555"/>
            <ac:spMk id="2" creationId="{38E25C16-35A2-D846-8802-F05E98B3BEE8}"/>
          </ac:spMkLst>
        </pc:spChg>
        <pc:spChg chg="mod">
          <ac:chgData name="Kun Suo" userId="41c30799-3a2b-4880-86a3-8488be07954a" providerId="ADAL" clId="{882BC530-2E35-7D4B-B5C6-21F97D5246CD}" dt="2019-09-10T15:25:02.578" v="214" actId="20577"/>
          <ac:spMkLst>
            <pc:docMk/>
            <pc:sldMk cId="552591020" sldId="555"/>
            <ac:spMk id="6" creationId="{D541A5AB-66CC-FD48-B313-5B8C4D78A2C1}"/>
          </ac:spMkLst>
        </pc:spChg>
        <pc:spChg chg="add mod">
          <ac:chgData name="Kun Suo" userId="41c30799-3a2b-4880-86a3-8488be07954a" providerId="ADAL" clId="{882BC530-2E35-7D4B-B5C6-21F97D5246CD}" dt="2019-09-10T15:22:58.213" v="193" actId="1076"/>
          <ac:spMkLst>
            <pc:docMk/>
            <pc:sldMk cId="552591020" sldId="555"/>
            <ac:spMk id="7" creationId="{2F5E24A5-23E8-694E-B1DF-0F229CB60F0A}"/>
          </ac:spMkLst>
        </pc:spChg>
        <pc:spChg chg="add mod">
          <ac:chgData name="Kun Suo" userId="41c30799-3a2b-4880-86a3-8488be07954a" providerId="ADAL" clId="{882BC530-2E35-7D4B-B5C6-21F97D5246CD}" dt="2019-09-10T15:22:55.287" v="192" actId="1076"/>
          <ac:spMkLst>
            <pc:docMk/>
            <pc:sldMk cId="552591020" sldId="555"/>
            <ac:spMk id="8" creationId="{29CAC0F2-900B-D545-A322-E843E034AB7D}"/>
          </ac:spMkLst>
        </pc:spChg>
        <pc:spChg chg="add mod">
          <ac:chgData name="Kun Suo" userId="41c30799-3a2b-4880-86a3-8488be07954a" providerId="ADAL" clId="{882BC530-2E35-7D4B-B5C6-21F97D5246CD}" dt="2019-09-10T15:25:14.815" v="227" actId="1076"/>
          <ac:spMkLst>
            <pc:docMk/>
            <pc:sldMk cId="552591020" sldId="555"/>
            <ac:spMk id="9" creationId="{CB6005F4-4F10-3542-99FF-EC15E852E4A5}"/>
          </ac:spMkLst>
        </pc:spChg>
      </pc:sldChg>
      <pc:sldChg chg="addSp modSp add ord modAnim">
        <pc:chgData name="Kun Suo" userId="41c30799-3a2b-4880-86a3-8488be07954a" providerId="ADAL" clId="{882BC530-2E35-7D4B-B5C6-21F97D5246CD}" dt="2019-09-11T01:26:37.191" v="1148" actId="27636"/>
        <pc:sldMkLst>
          <pc:docMk/>
          <pc:sldMk cId="3310916985" sldId="556"/>
        </pc:sldMkLst>
        <pc:spChg chg="mod">
          <ac:chgData name="Kun Suo" userId="41c30799-3a2b-4880-86a3-8488be07954a" providerId="ADAL" clId="{882BC530-2E35-7D4B-B5C6-21F97D5246CD}" dt="2019-09-11T01:26:37.191" v="1148" actId="27636"/>
          <ac:spMkLst>
            <pc:docMk/>
            <pc:sldMk cId="3310916985" sldId="556"/>
            <ac:spMk id="2" creationId="{38E25C16-35A2-D846-8802-F05E98B3BEE8}"/>
          </ac:spMkLst>
        </pc:spChg>
        <pc:spChg chg="mod">
          <ac:chgData name="Kun Suo" userId="41c30799-3a2b-4880-86a3-8488be07954a" providerId="ADAL" clId="{882BC530-2E35-7D4B-B5C6-21F97D5246CD}" dt="2019-09-10T15:28:57.046" v="302" actId="14100"/>
          <ac:spMkLst>
            <pc:docMk/>
            <pc:sldMk cId="3310916985" sldId="556"/>
            <ac:spMk id="6" creationId="{D541A5AB-66CC-FD48-B313-5B8C4D78A2C1}"/>
          </ac:spMkLst>
        </pc:spChg>
        <pc:spChg chg="add mod">
          <ac:chgData name="Kun Suo" userId="41c30799-3a2b-4880-86a3-8488be07954a" providerId="ADAL" clId="{882BC530-2E35-7D4B-B5C6-21F97D5246CD}" dt="2019-09-10T15:28:13.868" v="243" actId="1076"/>
          <ac:spMkLst>
            <pc:docMk/>
            <pc:sldMk cId="3310916985" sldId="556"/>
            <ac:spMk id="8" creationId="{66D36150-72D0-8144-9F2F-F23F075F1AA6}"/>
          </ac:spMkLst>
        </pc:spChg>
        <pc:spChg chg="add mod">
          <ac:chgData name="Kun Suo" userId="41c30799-3a2b-4880-86a3-8488be07954a" providerId="ADAL" clId="{882BC530-2E35-7D4B-B5C6-21F97D5246CD}" dt="2019-09-10T15:38:30.301" v="405" actId="5793"/>
          <ac:spMkLst>
            <pc:docMk/>
            <pc:sldMk cId="3310916985" sldId="556"/>
            <ac:spMk id="9" creationId="{13F2F572-8512-3C4C-A244-B5A6000AE358}"/>
          </ac:spMkLst>
        </pc:spChg>
        <pc:picChg chg="add mod modCrop">
          <ac:chgData name="Kun Suo" userId="41c30799-3a2b-4880-86a3-8488be07954a" providerId="ADAL" clId="{882BC530-2E35-7D4B-B5C6-21F97D5246CD}" dt="2019-09-10T15:28:13.868" v="243" actId="1076"/>
          <ac:picMkLst>
            <pc:docMk/>
            <pc:sldMk cId="3310916985" sldId="556"/>
            <ac:picMk id="7" creationId="{41471CA5-6BC1-DD41-92CD-F741113283CE}"/>
          </ac:picMkLst>
        </pc:picChg>
      </pc:sldChg>
      <pc:sldChg chg="modSp add">
        <pc:chgData name="Kun Suo" userId="41c30799-3a2b-4880-86a3-8488be07954a" providerId="ADAL" clId="{882BC530-2E35-7D4B-B5C6-21F97D5246CD}" dt="2019-09-10T15:37:37.103" v="375" actId="27636"/>
        <pc:sldMkLst>
          <pc:docMk/>
          <pc:sldMk cId="372097976" sldId="557"/>
        </pc:sldMkLst>
        <pc:spChg chg="mod">
          <ac:chgData name="Kun Suo" userId="41c30799-3a2b-4880-86a3-8488be07954a" providerId="ADAL" clId="{882BC530-2E35-7D4B-B5C6-21F97D5246CD}" dt="2019-09-10T15:36:27.247" v="347" actId="20577"/>
          <ac:spMkLst>
            <pc:docMk/>
            <pc:sldMk cId="372097976" sldId="557"/>
            <ac:spMk id="2" creationId="{F996B4AE-060F-344D-BDC9-BB909B75BFA9}"/>
          </ac:spMkLst>
        </pc:spChg>
        <pc:spChg chg="mod">
          <ac:chgData name="Kun Suo" userId="41c30799-3a2b-4880-86a3-8488be07954a" providerId="ADAL" clId="{882BC530-2E35-7D4B-B5C6-21F97D5246CD}" dt="2019-09-10T15:37:37.103" v="375" actId="27636"/>
          <ac:spMkLst>
            <pc:docMk/>
            <pc:sldMk cId="372097976" sldId="557"/>
            <ac:spMk id="6" creationId="{C993CF7A-948B-444E-A850-B69AA9A12A8C}"/>
          </ac:spMkLst>
        </pc:spChg>
      </pc:sldChg>
      <pc:sldChg chg="addSp delSp modSp add">
        <pc:chgData name="Kun Suo" userId="41c30799-3a2b-4880-86a3-8488be07954a" providerId="ADAL" clId="{882BC530-2E35-7D4B-B5C6-21F97D5246CD}" dt="2019-09-11T15:12:34.243" v="1830" actId="20577"/>
        <pc:sldMkLst>
          <pc:docMk/>
          <pc:sldMk cId="2790770305" sldId="558"/>
        </pc:sldMkLst>
        <pc:spChg chg="mod">
          <ac:chgData name="Kun Suo" userId="41c30799-3a2b-4880-86a3-8488be07954a" providerId="ADAL" clId="{882BC530-2E35-7D4B-B5C6-21F97D5246CD}" dt="2019-09-11T01:30:27.434" v="1199"/>
          <ac:spMkLst>
            <pc:docMk/>
            <pc:sldMk cId="2790770305" sldId="558"/>
            <ac:spMk id="2" creationId="{253FDAAB-21EA-4742-B903-175599BA8791}"/>
          </ac:spMkLst>
        </pc:spChg>
        <pc:spChg chg="del">
          <ac:chgData name="Kun Suo" userId="41c30799-3a2b-4880-86a3-8488be07954a" providerId="ADAL" clId="{882BC530-2E35-7D4B-B5C6-21F97D5246CD}" dt="2019-09-10T15:38:38.499" v="406" actId="478"/>
          <ac:spMkLst>
            <pc:docMk/>
            <pc:sldMk cId="2790770305" sldId="558"/>
            <ac:spMk id="6" creationId="{5A398673-44FE-2349-8458-3E12E6A0EEF7}"/>
          </ac:spMkLst>
        </pc:spChg>
        <pc:spChg chg="add mod">
          <ac:chgData name="Kun Suo" userId="41c30799-3a2b-4880-86a3-8488be07954a" providerId="ADAL" clId="{882BC530-2E35-7D4B-B5C6-21F97D5246CD}" dt="2019-09-11T15:12:34.243" v="1830" actId="20577"/>
          <ac:spMkLst>
            <pc:docMk/>
            <pc:sldMk cId="2790770305" sldId="558"/>
            <ac:spMk id="7" creationId="{EAC8628D-27FE-BA4F-8CA9-98544D7A11C9}"/>
          </ac:spMkLst>
        </pc:spChg>
        <pc:spChg chg="add del mod">
          <ac:chgData name="Kun Suo" userId="41c30799-3a2b-4880-86a3-8488be07954a" providerId="ADAL" clId="{882BC530-2E35-7D4B-B5C6-21F97D5246CD}" dt="2019-09-11T01:31:37.447" v="1207"/>
          <ac:spMkLst>
            <pc:docMk/>
            <pc:sldMk cId="2790770305" sldId="558"/>
            <ac:spMk id="9" creationId="{A81B4147-01CC-EB44-A996-EE40158E84CF}"/>
          </ac:spMkLst>
        </pc:spChg>
        <pc:spChg chg="add del mod">
          <ac:chgData name="Kun Suo" userId="41c30799-3a2b-4880-86a3-8488be07954a" providerId="ADAL" clId="{882BC530-2E35-7D4B-B5C6-21F97D5246CD}" dt="2019-09-11T01:31:37.447" v="1207"/>
          <ac:spMkLst>
            <pc:docMk/>
            <pc:sldMk cId="2790770305" sldId="558"/>
            <ac:spMk id="10" creationId="{C2EE3AFD-68F6-8544-84FD-83658DA54EED}"/>
          </ac:spMkLst>
        </pc:spChg>
        <pc:picChg chg="add mod">
          <ac:chgData name="Kun Suo" userId="41c30799-3a2b-4880-86a3-8488be07954a" providerId="ADAL" clId="{882BC530-2E35-7D4B-B5C6-21F97D5246CD}" dt="2019-09-11T15:12:29.289" v="1815" actId="1076"/>
          <ac:picMkLst>
            <pc:docMk/>
            <pc:sldMk cId="2790770305" sldId="558"/>
            <ac:picMk id="8" creationId="{0DECFAAC-C004-884E-A828-6692B68295DA}"/>
          </ac:picMkLst>
        </pc:picChg>
        <pc:picChg chg="add del mod">
          <ac:chgData name="Kun Suo" userId="41c30799-3a2b-4880-86a3-8488be07954a" providerId="ADAL" clId="{882BC530-2E35-7D4B-B5C6-21F97D5246CD}" dt="2019-09-11T01:30:57.634" v="1202"/>
          <ac:picMkLst>
            <pc:docMk/>
            <pc:sldMk cId="2790770305" sldId="558"/>
            <ac:picMk id="8" creationId="{8CF010C1-A1FA-C246-A6EF-D3BF68F1CBD6}"/>
          </ac:picMkLst>
        </pc:picChg>
      </pc:sldChg>
      <pc:sldChg chg="addSp delSp modSp add">
        <pc:chgData name="Kun Suo" userId="41c30799-3a2b-4880-86a3-8488be07954a" providerId="ADAL" clId="{882BC530-2E35-7D4B-B5C6-21F97D5246CD}" dt="2019-09-10T16:02:10.759" v="657" actId="20577"/>
        <pc:sldMkLst>
          <pc:docMk/>
          <pc:sldMk cId="973240207" sldId="559"/>
        </pc:sldMkLst>
        <pc:spChg chg="mod">
          <ac:chgData name="Kun Suo" userId="41c30799-3a2b-4880-86a3-8488be07954a" providerId="ADAL" clId="{882BC530-2E35-7D4B-B5C6-21F97D5246CD}" dt="2019-09-10T16:02:10.759" v="657" actId="20577"/>
          <ac:spMkLst>
            <pc:docMk/>
            <pc:sldMk cId="973240207" sldId="559"/>
            <ac:spMk id="2" creationId="{57D978C3-3906-1746-95C5-ABC3CBF4B0D4}"/>
          </ac:spMkLst>
        </pc:spChg>
        <pc:spChg chg="del">
          <ac:chgData name="Kun Suo" userId="41c30799-3a2b-4880-86a3-8488be07954a" providerId="ADAL" clId="{882BC530-2E35-7D4B-B5C6-21F97D5246CD}" dt="2019-09-10T15:57:17.351" v="633" actId="478"/>
          <ac:spMkLst>
            <pc:docMk/>
            <pc:sldMk cId="973240207" sldId="559"/>
            <ac:spMk id="6" creationId="{E2A7525F-3B90-434D-9AAA-FEBCDD90B839}"/>
          </ac:spMkLst>
        </pc:spChg>
        <pc:picChg chg="add mod">
          <ac:chgData name="Kun Suo" userId="41c30799-3a2b-4880-86a3-8488be07954a" providerId="ADAL" clId="{882BC530-2E35-7D4B-B5C6-21F97D5246CD}" dt="2019-09-10T15:59:56.171" v="635" actId="1076"/>
          <ac:picMkLst>
            <pc:docMk/>
            <pc:sldMk cId="973240207" sldId="559"/>
            <ac:picMk id="7" creationId="{D0A883FC-472B-B449-834C-4E9213A3D6C4}"/>
          </ac:picMkLst>
        </pc:picChg>
        <pc:picChg chg="add mod">
          <ac:chgData name="Kun Suo" userId="41c30799-3a2b-4880-86a3-8488be07954a" providerId="ADAL" clId="{882BC530-2E35-7D4B-B5C6-21F97D5246CD}" dt="2019-09-10T16:00:52.148" v="637" actId="1076"/>
          <ac:picMkLst>
            <pc:docMk/>
            <pc:sldMk cId="973240207" sldId="559"/>
            <ac:picMk id="8" creationId="{BEBC7457-4D05-4D4E-BA7C-F8AD7BDFDDA6}"/>
          </ac:picMkLst>
        </pc:picChg>
        <pc:picChg chg="add mod">
          <ac:chgData name="Kun Suo" userId="41c30799-3a2b-4880-86a3-8488be07954a" providerId="ADAL" clId="{882BC530-2E35-7D4B-B5C6-21F97D5246CD}" dt="2019-09-10T16:01:30.963" v="639" actId="1076"/>
          <ac:picMkLst>
            <pc:docMk/>
            <pc:sldMk cId="973240207" sldId="559"/>
            <ac:picMk id="9" creationId="{4EAE3BA2-2CC4-6F41-9BA6-59A032A01263}"/>
          </ac:picMkLst>
        </pc:picChg>
        <pc:picChg chg="add mod">
          <ac:chgData name="Kun Suo" userId="41c30799-3a2b-4880-86a3-8488be07954a" providerId="ADAL" clId="{882BC530-2E35-7D4B-B5C6-21F97D5246CD}" dt="2019-09-10T16:02:02.437" v="641" actId="1076"/>
          <ac:picMkLst>
            <pc:docMk/>
            <pc:sldMk cId="973240207" sldId="559"/>
            <ac:picMk id="10" creationId="{9EE5F8C5-912E-C845-A168-4D4FD7D4CE3B}"/>
          </ac:picMkLst>
        </pc:picChg>
      </pc:sldChg>
      <pc:sldChg chg="modSp add">
        <pc:chgData name="Kun Suo" userId="41c30799-3a2b-4880-86a3-8488be07954a" providerId="ADAL" clId="{882BC530-2E35-7D4B-B5C6-21F97D5246CD}" dt="2019-09-11T01:22:51.326" v="1049" actId="108"/>
        <pc:sldMkLst>
          <pc:docMk/>
          <pc:sldMk cId="149211393" sldId="560"/>
        </pc:sldMkLst>
        <pc:spChg chg="mod">
          <ac:chgData name="Kun Suo" userId="41c30799-3a2b-4880-86a3-8488be07954a" providerId="ADAL" clId="{882BC530-2E35-7D4B-B5C6-21F97D5246CD}" dt="2019-09-11T01:20:55.041" v="682" actId="20577"/>
          <ac:spMkLst>
            <pc:docMk/>
            <pc:sldMk cId="149211393" sldId="560"/>
            <ac:spMk id="2" creationId="{3837D43D-19D1-604F-AAA7-778B446714AC}"/>
          </ac:spMkLst>
        </pc:spChg>
        <pc:spChg chg="mod">
          <ac:chgData name="Kun Suo" userId="41c30799-3a2b-4880-86a3-8488be07954a" providerId="ADAL" clId="{882BC530-2E35-7D4B-B5C6-21F97D5246CD}" dt="2019-09-11T01:22:51.326" v="1049" actId="108"/>
          <ac:spMkLst>
            <pc:docMk/>
            <pc:sldMk cId="149211393" sldId="560"/>
            <ac:spMk id="6" creationId="{9BD49FC4-829A-8E4E-9CB7-116AD92B3DCF}"/>
          </ac:spMkLst>
        </pc:spChg>
      </pc:sldChg>
      <pc:sldChg chg="addSp delSp modSp add ord">
        <pc:chgData name="Kun Suo" userId="41c30799-3a2b-4880-86a3-8488be07954a" providerId="ADAL" clId="{882BC530-2E35-7D4B-B5C6-21F97D5246CD}" dt="2019-09-11T01:25:46.833" v="1111" actId="20577"/>
        <pc:sldMkLst>
          <pc:docMk/>
          <pc:sldMk cId="272535628" sldId="561"/>
        </pc:sldMkLst>
        <pc:spChg chg="mod">
          <ac:chgData name="Kun Suo" userId="41c30799-3a2b-4880-86a3-8488be07954a" providerId="ADAL" clId="{882BC530-2E35-7D4B-B5C6-21F97D5246CD}" dt="2019-09-11T01:25:46.833" v="1111" actId="20577"/>
          <ac:spMkLst>
            <pc:docMk/>
            <pc:sldMk cId="272535628" sldId="561"/>
            <ac:spMk id="2" creationId="{A1F9C782-95A6-7448-8FAB-A50E6DF1B27D}"/>
          </ac:spMkLst>
        </pc:spChg>
        <pc:spChg chg="del">
          <ac:chgData name="Kun Suo" userId="41c30799-3a2b-4880-86a3-8488be07954a" providerId="ADAL" clId="{882BC530-2E35-7D4B-B5C6-21F97D5246CD}" dt="2019-09-11T01:24:08.730" v="1053" actId="478"/>
          <ac:spMkLst>
            <pc:docMk/>
            <pc:sldMk cId="272535628" sldId="561"/>
            <ac:spMk id="6" creationId="{04187158-EDEA-3349-ACCD-EFCB2BBAD836}"/>
          </ac:spMkLst>
        </pc:spChg>
        <pc:spChg chg="add mod">
          <ac:chgData name="Kun Suo" userId="41c30799-3a2b-4880-86a3-8488be07954a" providerId="ADAL" clId="{882BC530-2E35-7D4B-B5C6-21F97D5246CD}" dt="2019-09-11T01:25:02.346" v="1094" actId="1076"/>
          <ac:spMkLst>
            <pc:docMk/>
            <pc:sldMk cId="272535628" sldId="561"/>
            <ac:spMk id="7" creationId="{266A68B9-5C41-F540-B90F-75A9BC85AE5E}"/>
          </ac:spMkLst>
        </pc:spChg>
        <pc:spChg chg="add mod">
          <ac:chgData name="Kun Suo" userId="41c30799-3a2b-4880-86a3-8488be07954a" providerId="ADAL" clId="{882BC530-2E35-7D4B-B5C6-21F97D5246CD}" dt="2019-09-11T01:25:20" v="1098" actId="1076"/>
          <ac:spMkLst>
            <pc:docMk/>
            <pc:sldMk cId="272535628" sldId="561"/>
            <ac:spMk id="9" creationId="{FE78F96B-A289-3247-9941-399128798DA4}"/>
          </ac:spMkLst>
        </pc:spChg>
        <pc:picChg chg="add mod">
          <ac:chgData name="Kun Suo" userId="41c30799-3a2b-4880-86a3-8488be07954a" providerId="ADAL" clId="{882BC530-2E35-7D4B-B5C6-21F97D5246CD}" dt="2019-09-11T01:24:58.588" v="1093" actId="1076"/>
          <ac:picMkLst>
            <pc:docMk/>
            <pc:sldMk cId="272535628" sldId="561"/>
            <ac:picMk id="8" creationId="{5F117C1F-6955-DB41-9238-59CB742207CF}"/>
          </ac:picMkLst>
        </pc:picChg>
        <pc:picChg chg="add mod">
          <ac:chgData name="Kun Suo" userId="41c30799-3a2b-4880-86a3-8488be07954a" providerId="ADAL" clId="{882BC530-2E35-7D4B-B5C6-21F97D5246CD}" dt="2019-09-11T01:25:11.883" v="1096" actId="1076"/>
          <ac:picMkLst>
            <pc:docMk/>
            <pc:sldMk cId="272535628" sldId="561"/>
            <ac:picMk id="10" creationId="{E0E5ABCE-6898-EC4A-8AB5-BF129668B47C}"/>
          </ac:picMkLst>
        </pc:picChg>
      </pc:sldChg>
      <pc:sldChg chg="addSp delSp modSp add ord">
        <pc:chgData name="Kun Suo" userId="41c30799-3a2b-4880-86a3-8488be07954a" providerId="ADAL" clId="{882BC530-2E35-7D4B-B5C6-21F97D5246CD}" dt="2019-09-11T01:32:59.288" v="1239"/>
        <pc:sldMkLst>
          <pc:docMk/>
          <pc:sldMk cId="2923206515" sldId="562"/>
        </pc:sldMkLst>
        <pc:spChg chg="mod">
          <ac:chgData name="Kun Suo" userId="41c30799-3a2b-4880-86a3-8488be07954a" providerId="ADAL" clId="{882BC530-2E35-7D4B-B5C6-21F97D5246CD}" dt="2019-09-11T01:30:52.159" v="1201"/>
          <ac:spMkLst>
            <pc:docMk/>
            <pc:sldMk cId="2923206515" sldId="562"/>
            <ac:spMk id="2" creationId="{4CCBCC07-4E68-FA40-B04B-D7E94A955DEC}"/>
          </ac:spMkLst>
        </pc:spChg>
        <pc:spChg chg="del">
          <ac:chgData name="Kun Suo" userId="41c30799-3a2b-4880-86a3-8488be07954a" providerId="ADAL" clId="{882BC530-2E35-7D4B-B5C6-21F97D5246CD}" dt="2019-09-11T01:31:02.908" v="1203" actId="478"/>
          <ac:spMkLst>
            <pc:docMk/>
            <pc:sldMk cId="2923206515" sldId="562"/>
            <ac:spMk id="6" creationId="{085495E9-1A12-0B4A-AB91-AFD1C8AAC8E2}"/>
          </ac:spMkLst>
        </pc:spChg>
        <pc:spChg chg="add mod">
          <ac:chgData name="Kun Suo" userId="41c30799-3a2b-4880-86a3-8488be07954a" providerId="ADAL" clId="{882BC530-2E35-7D4B-B5C6-21F97D5246CD}" dt="2019-09-11T01:31:52.778" v="1211" actId="1076"/>
          <ac:spMkLst>
            <pc:docMk/>
            <pc:sldMk cId="2923206515" sldId="562"/>
            <ac:spMk id="8" creationId="{E64C58F5-F23D-6F47-8895-6AF2A78BB367}"/>
          </ac:spMkLst>
        </pc:spChg>
        <pc:spChg chg="add mod">
          <ac:chgData name="Kun Suo" userId="41c30799-3a2b-4880-86a3-8488be07954a" providerId="ADAL" clId="{882BC530-2E35-7D4B-B5C6-21F97D5246CD}" dt="2019-09-11T01:32:00.800" v="1213" actId="1076"/>
          <ac:spMkLst>
            <pc:docMk/>
            <pc:sldMk cId="2923206515" sldId="562"/>
            <ac:spMk id="9" creationId="{6FA32458-9E3D-4B4D-8816-E4B539343F4A}"/>
          </ac:spMkLst>
        </pc:spChg>
        <pc:spChg chg="add mod">
          <ac:chgData name="Kun Suo" userId="41c30799-3a2b-4880-86a3-8488be07954a" providerId="ADAL" clId="{882BC530-2E35-7D4B-B5C6-21F97D5246CD}" dt="2019-09-11T01:32:27.739" v="1225" actId="1076"/>
          <ac:spMkLst>
            <pc:docMk/>
            <pc:sldMk cId="2923206515" sldId="562"/>
            <ac:spMk id="10" creationId="{71486EE0-1D0D-2645-8454-AFBF35F69BA7}"/>
          </ac:spMkLst>
        </pc:spChg>
        <pc:spChg chg="add mod">
          <ac:chgData name="Kun Suo" userId="41c30799-3a2b-4880-86a3-8488be07954a" providerId="ADAL" clId="{882BC530-2E35-7D4B-B5C6-21F97D5246CD}" dt="2019-09-11T01:32:51.170" v="1238" actId="20577"/>
          <ac:spMkLst>
            <pc:docMk/>
            <pc:sldMk cId="2923206515" sldId="562"/>
            <ac:spMk id="11" creationId="{6A1FBE18-4DA3-AF46-A807-B5BA32A0CC34}"/>
          </ac:spMkLst>
        </pc:spChg>
        <pc:picChg chg="add mod">
          <ac:chgData name="Kun Suo" userId="41c30799-3a2b-4880-86a3-8488be07954a" providerId="ADAL" clId="{882BC530-2E35-7D4B-B5C6-21F97D5246CD}" dt="2019-09-11T01:31:12.559" v="1206" actId="14100"/>
          <ac:picMkLst>
            <pc:docMk/>
            <pc:sldMk cId="2923206515" sldId="562"/>
            <ac:picMk id="7" creationId="{A3D02D0F-D28E-414C-AC3B-6A4BA5F5F25F}"/>
          </ac:picMkLst>
        </pc:picChg>
      </pc:sldChg>
      <pc:sldChg chg="addSp delSp modSp add">
        <pc:chgData name="Kun Suo" userId="41c30799-3a2b-4880-86a3-8488be07954a" providerId="ADAL" clId="{882BC530-2E35-7D4B-B5C6-21F97D5246CD}" dt="2019-09-11T15:25:23.007" v="1875" actId="1036"/>
        <pc:sldMkLst>
          <pc:docMk/>
          <pc:sldMk cId="3965060687" sldId="563"/>
        </pc:sldMkLst>
        <pc:spChg chg="mod">
          <ac:chgData name="Kun Suo" userId="41c30799-3a2b-4880-86a3-8488be07954a" providerId="ADAL" clId="{882BC530-2E35-7D4B-B5C6-21F97D5246CD}" dt="2019-09-11T15:25:06.660" v="1867" actId="1076"/>
          <ac:spMkLst>
            <pc:docMk/>
            <pc:sldMk cId="3965060687" sldId="563"/>
            <ac:spMk id="7" creationId="{EAC8628D-27FE-BA4F-8CA9-98544D7A11C9}"/>
          </ac:spMkLst>
        </pc:spChg>
        <pc:spChg chg="add mod">
          <ac:chgData name="Kun Suo" userId="41c30799-3a2b-4880-86a3-8488be07954a" providerId="ADAL" clId="{882BC530-2E35-7D4B-B5C6-21F97D5246CD}" dt="2019-09-11T15:25:23.007" v="1875" actId="1036"/>
          <ac:spMkLst>
            <pc:docMk/>
            <pc:sldMk cId="3965060687" sldId="563"/>
            <ac:spMk id="11" creationId="{ED55E7AB-EB21-2245-BA2A-7779193019A2}"/>
          </ac:spMkLst>
        </pc:spChg>
        <pc:spChg chg="add mod">
          <ac:chgData name="Kun Suo" userId="41c30799-3a2b-4880-86a3-8488be07954a" providerId="ADAL" clId="{882BC530-2E35-7D4B-B5C6-21F97D5246CD}" dt="2019-09-11T15:25:16.798" v="1870" actId="1582"/>
          <ac:spMkLst>
            <pc:docMk/>
            <pc:sldMk cId="3965060687" sldId="563"/>
            <ac:spMk id="12" creationId="{3354A11D-603A-8546-ABB7-69030401F0EF}"/>
          </ac:spMkLst>
        </pc:spChg>
        <pc:picChg chg="add del mod">
          <ac:chgData name="Kun Suo" userId="41c30799-3a2b-4880-86a3-8488be07954a" providerId="ADAL" clId="{882BC530-2E35-7D4B-B5C6-21F97D5246CD}" dt="2019-09-11T15:20:40.917" v="1837" actId="478"/>
          <ac:picMkLst>
            <pc:docMk/>
            <pc:sldMk cId="3965060687" sldId="563"/>
            <ac:picMk id="6" creationId="{CD3E2F95-EDE2-8B40-B45F-5CD8AFD638EE}"/>
          </ac:picMkLst>
        </pc:picChg>
        <pc:picChg chg="add del mod modCrop">
          <ac:chgData name="Kun Suo" userId="41c30799-3a2b-4880-86a3-8488be07954a" providerId="ADAL" clId="{882BC530-2E35-7D4B-B5C6-21F97D5246CD}" dt="2019-09-11T15:23:17.175" v="1846" actId="478"/>
          <ac:picMkLst>
            <pc:docMk/>
            <pc:sldMk cId="3965060687" sldId="563"/>
            <ac:picMk id="8" creationId="{069EC949-E2AC-7040-9453-56C7F2B9EE76}"/>
          </ac:picMkLst>
        </pc:picChg>
        <pc:picChg chg="add del mod modCrop">
          <ac:chgData name="Kun Suo" userId="41c30799-3a2b-4880-86a3-8488be07954a" providerId="ADAL" clId="{882BC530-2E35-7D4B-B5C6-21F97D5246CD}" dt="2019-09-11T01:53:17.946" v="1310" actId="478"/>
          <ac:picMkLst>
            <pc:docMk/>
            <pc:sldMk cId="3965060687" sldId="563"/>
            <ac:picMk id="8" creationId="{AE2C5720-DA97-4F45-B6EC-88EC4DD2CED5}"/>
          </ac:picMkLst>
        </pc:picChg>
        <pc:picChg chg="add mod">
          <ac:chgData name="Kun Suo" userId="41c30799-3a2b-4880-86a3-8488be07954a" providerId="ADAL" clId="{882BC530-2E35-7D4B-B5C6-21F97D5246CD}" dt="2019-09-11T15:23:24.567" v="1849" actId="1076"/>
          <ac:picMkLst>
            <pc:docMk/>
            <pc:sldMk cId="3965060687" sldId="563"/>
            <ac:picMk id="9" creationId="{9BA7D7CD-4096-2B42-AF43-EE17EB3A4734}"/>
          </ac:picMkLst>
        </pc:picChg>
        <pc:picChg chg="add mod modCrop">
          <ac:chgData name="Kun Suo" userId="41c30799-3a2b-4880-86a3-8488be07954a" providerId="ADAL" clId="{882BC530-2E35-7D4B-B5C6-21F97D5246CD}" dt="2019-09-11T15:23:44.378" v="1854" actId="1076"/>
          <ac:picMkLst>
            <pc:docMk/>
            <pc:sldMk cId="3965060687" sldId="563"/>
            <ac:picMk id="10" creationId="{FF9EE738-2073-4445-A026-1677B78830A3}"/>
          </ac:picMkLst>
        </pc:picChg>
      </pc:sldChg>
      <pc:sldChg chg="addSp delSp modSp add">
        <pc:chgData name="Kun Suo" userId="41c30799-3a2b-4880-86a3-8488be07954a" providerId="ADAL" clId="{882BC530-2E35-7D4B-B5C6-21F97D5246CD}" dt="2019-09-11T01:57:41.361" v="1361"/>
        <pc:sldMkLst>
          <pc:docMk/>
          <pc:sldMk cId="3112677600" sldId="564"/>
        </pc:sldMkLst>
        <pc:spChg chg="mod">
          <ac:chgData name="Kun Suo" userId="41c30799-3a2b-4880-86a3-8488be07954a" providerId="ADAL" clId="{882BC530-2E35-7D4B-B5C6-21F97D5246CD}" dt="2019-09-11T01:57:30.348" v="1358" actId="20577"/>
          <ac:spMkLst>
            <pc:docMk/>
            <pc:sldMk cId="3112677600" sldId="564"/>
            <ac:spMk id="2" creationId="{80D0DC0D-AA78-474E-B974-5DBFA75F4B1B}"/>
          </ac:spMkLst>
        </pc:spChg>
        <pc:spChg chg="del">
          <ac:chgData name="Kun Suo" userId="41c30799-3a2b-4880-86a3-8488be07954a" providerId="ADAL" clId="{882BC530-2E35-7D4B-B5C6-21F97D5246CD}" dt="2019-09-11T01:55:36.985" v="1321" actId="478"/>
          <ac:spMkLst>
            <pc:docMk/>
            <pc:sldMk cId="3112677600" sldId="564"/>
            <ac:spMk id="8" creationId="{5E1DA93A-0B4C-874A-8CB1-A3AA40D64C74}"/>
          </ac:spMkLst>
        </pc:spChg>
        <pc:spChg chg="add del mod">
          <ac:chgData name="Kun Suo" userId="41c30799-3a2b-4880-86a3-8488be07954a" providerId="ADAL" clId="{882BC530-2E35-7D4B-B5C6-21F97D5246CD}" dt="2019-09-11T01:57:41.361" v="1361"/>
          <ac:spMkLst>
            <pc:docMk/>
            <pc:sldMk cId="3112677600" sldId="564"/>
            <ac:spMk id="9" creationId="{6603D96D-42CF-D94D-98EB-DF2991B391DD}"/>
          </ac:spMkLst>
        </pc:spChg>
        <pc:spChg chg="del">
          <ac:chgData name="Kun Suo" userId="41c30799-3a2b-4880-86a3-8488be07954a" providerId="ADAL" clId="{882BC530-2E35-7D4B-B5C6-21F97D5246CD}" dt="2019-09-11T01:55:43.078" v="1322" actId="478"/>
          <ac:spMkLst>
            <pc:docMk/>
            <pc:sldMk cId="3112677600" sldId="564"/>
            <ac:spMk id="10" creationId="{A1D0F347-D7F4-DF4F-9B30-C937772F1C44}"/>
          </ac:spMkLst>
        </pc:spChg>
        <pc:picChg chg="add mod">
          <ac:chgData name="Kun Suo" userId="41c30799-3a2b-4880-86a3-8488be07954a" providerId="ADAL" clId="{882BC530-2E35-7D4B-B5C6-21F97D5246CD}" dt="2019-09-11T01:55:56.855" v="1326" actId="1076"/>
          <ac:picMkLst>
            <pc:docMk/>
            <pc:sldMk cId="3112677600" sldId="564"/>
            <ac:picMk id="6" creationId="{F96095F6-6F52-AD4C-B4E9-1A31388E9331}"/>
          </ac:picMkLst>
        </pc:picChg>
        <pc:picChg chg="del">
          <ac:chgData name="Kun Suo" userId="41c30799-3a2b-4880-86a3-8488be07954a" providerId="ADAL" clId="{882BC530-2E35-7D4B-B5C6-21F97D5246CD}" dt="2019-09-11T01:54:28.302" v="1320" actId="478"/>
          <ac:picMkLst>
            <pc:docMk/>
            <pc:sldMk cId="3112677600" sldId="564"/>
            <ac:picMk id="7" creationId="{E0DC0189-93C2-E848-833C-99D051B261AC}"/>
          </ac:picMkLst>
        </pc:picChg>
        <pc:picChg chg="del">
          <ac:chgData name="Kun Suo" userId="41c30799-3a2b-4880-86a3-8488be07954a" providerId="ADAL" clId="{882BC530-2E35-7D4B-B5C6-21F97D5246CD}" dt="2019-09-11T01:55:45.869" v="1323" actId="478"/>
          <ac:picMkLst>
            <pc:docMk/>
            <pc:sldMk cId="3112677600" sldId="564"/>
            <ac:picMk id="11" creationId="{0D0C7491-61B5-944A-A233-22433179CD1B}"/>
          </ac:picMkLst>
        </pc:picChg>
      </pc:sldChg>
      <pc:sldChg chg="addSp delSp modSp add ord">
        <pc:chgData name="Kun Suo" userId="41c30799-3a2b-4880-86a3-8488be07954a" providerId="ADAL" clId="{882BC530-2E35-7D4B-B5C6-21F97D5246CD}" dt="2019-09-11T02:00:07.412" v="1379" actId="1076"/>
        <pc:sldMkLst>
          <pc:docMk/>
          <pc:sldMk cId="1611944032" sldId="565"/>
        </pc:sldMkLst>
        <pc:spChg chg="add mod">
          <ac:chgData name="Kun Suo" userId="41c30799-3a2b-4880-86a3-8488be07954a" providerId="ADAL" clId="{882BC530-2E35-7D4B-B5C6-21F97D5246CD}" dt="2019-09-11T01:59:36.008" v="1369" actId="11529"/>
          <ac:spMkLst>
            <pc:docMk/>
            <pc:sldMk cId="1611944032" sldId="565"/>
            <ac:spMk id="9" creationId="{594F583D-60F9-6545-BD07-8EAAC7A333E1}"/>
          </ac:spMkLst>
        </pc:spChg>
        <pc:spChg chg="add mod">
          <ac:chgData name="Kun Suo" userId="41c30799-3a2b-4880-86a3-8488be07954a" providerId="ADAL" clId="{882BC530-2E35-7D4B-B5C6-21F97D5246CD}" dt="2019-09-11T02:00:07.412" v="1379" actId="1076"/>
          <ac:spMkLst>
            <pc:docMk/>
            <pc:sldMk cId="1611944032" sldId="565"/>
            <ac:spMk id="10" creationId="{49B59793-EF3C-574E-A08C-B43BE2026A01}"/>
          </ac:spMkLst>
        </pc:spChg>
        <pc:spChg chg="del">
          <ac:chgData name="Kun Suo" userId="41c30799-3a2b-4880-86a3-8488be07954a" providerId="ADAL" clId="{882BC530-2E35-7D4B-B5C6-21F97D5246CD}" dt="2019-09-11T01:57:47.133" v="1362" actId="478"/>
          <ac:spMkLst>
            <pc:docMk/>
            <pc:sldMk cId="1611944032" sldId="565"/>
            <ac:spMk id="10" creationId="{A1D0F347-D7F4-DF4F-9B30-C937772F1C44}"/>
          </ac:spMkLst>
        </pc:spChg>
        <pc:picChg chg="add mod">
          <ac:chgData name="Kun Suo" userId="41c30799-3a2b-4880-86a3-8488be07954a" providerId="ADAL" clId="{882BC530-2E35-7D4B-B5C6-21F97D5246CD}" dt="2019-09-11T01:59:26.499" v="1368" actId="1076"/>
          <ac:picMkLst>
            <pc:docMk/>
            <pc:sldMk cId="1611944032" sldId="565"/>
            <ac:picMk id="6" creationId="{D17F241C-A0D4-5646-9225-0015B6E56785}"/>
          </ac:picMkLst>
        </pc:picChg>
        <pc:picChg chg="mod">
          <ac:chgData name="Kun Suo" userId="41c30799-3a2b-4880-86a3-8488be07954a" providerId="ADAL" clId="{882BC530-2E35-7D4B-B5C6-21F97D5246CD}" dt="2019-09-11T01:58:00.578" v="1365" actId="1076"/>
          <ac:picMkLst>
            <pc:docMk/>
            <pc:sldMk cId="1611944032" sldId="565"/>
            <ac:picMk id="7" creationId="{E0DC0189-93C2-E848-833C-99D051B261AC}"/>
          </ac:picMkLst>
        </pc:picChg>
        <pc:picChg chg="mod">
          <ac:chgData name="Kun Suo" userId="41c30799-3a2b-4880-86a3-8488be07954a" providerId="ADAL" clId="{882BC530-2E35-7D4B-B5C6-21F97D5246CD}" dt="2019-09-11T01:57:56.363" v="1364" actId="14100"/>
          <ac:picMkLst>
            <pc:docMk/>
            <pc:sldMk cId="1611944032" sldId="565"/>
            <ac:picMk id="11" creationId="{0D0C7491-61B5-944A-A233-22433179CD1B}"/>
          </ac:picMkLst>
        </pc:picChg>
      </pc:sldChg>
      <pc:sldChg chg="addSp delSp modSp add">
        <pc:chgData name="Kun Suo" userId="41c30799-3a2b-4880-86a3-8488be07954a" providerId="ADAL" clId="{882BC530-2E35-7D4B-B5C6-21F97D5246CD}" dt="2019-09-11T02:07:36.651" v="1627" actId="1076"/>
        <pc:sldMkLst>
          <pc:docMk/>
          <pc:sldMk cId="1247608451" sldId="566"/>
        </pc:sldMkLst>
        <pc:spChg chg="mod">
          <ac:chgData name="Kun Suo" userId="41c30799-3a2b-4880-86a3-8488be07954a" providerId="ADAL" clId="{882BC530-2E35-7D4B-B5C6-21F97D5246CD}" dt="2019-09-11T02:00:44.410" v="1391" actId="20577"/>
          <ac:spMkLst>
            <pc:docMk/>
            <pc:sldMk cId="1247608451" sldId="566"/>
            <ac:spMk id="2" creationId="{775DF974-46FA-0A45-B4D0-3B13E94825B5}"/>
          </ac:spMkLst>
        </pc:spChg>
        <pc:spChg chg="mod">
          <ac:chgData name="Kun Suo" userId="41c30799-3a2b-4880-86a3-8488be07954a" providerId="ADAL" clId="{882BC530-2E35-7D4B-B5C6-21F97D5246CD}" dt="2019-09-11T02:06:26.860" v="1616" actId="20577"/>
          <ac:spMkLst>
            <pc:docMk/>
            <pc:sldMk cId="1247608451" sldId="566"/>
            <ac:spMk id="6" creationId="{C3E06E96-0360-724E-AEF8-1D13B2628B74}"/>
          </ac:spMkLst>
        </pc:spChg>
        <pc:picChg chg="add mod">
          <ac:chgData name="Kun Suo" userId="41c30799-3a2b-4880-86a3-8488be07954a" providerId="ADAL" clId="{882BC530-2E35-7D4B-B5C6-21F97D5246CD}" dt="2019-09-11T02:02:44.870" v="1450" actId="1076"/>
          <ac:picMkLst>
            <pc:docMk/>
            <pc:sldMk cId="1247608451" sldId="566"/>
            <ac:picMk id="7" creationId="{3262CBB7-0DBC-E34F-9AF3-A92143757AAA}"/>
          </ac:picMkLst>
        </pc:picChg>
        <pc:picChg chg="add del mod">
          <ac:chgData name="Kun Suo" userId="41c30799-3a2b-4880-86a3-8488be07954a" providerId="ADAL" clId="{882BC530-2E35-7D4B-B5C6-21F97D5246CD}" dt="2019-09-11T02:07:11.448" v="1624" actId="478"/>
          <ac:picMkLst>
            <pc:docMk/>
            <pc:sldMk cId="1247608451" sldId="566"/>
            <ac:picMk id="8" creationId="{7E9081EB-8410-1449-8460-C2047ECF3D0F}"/>
          </ac:picMkLst>
        </pc:picChg>
        <pc:picChg chg="add mod">
          <ac:chgData name="Kun Suo" userId="41c30799-3a2b-4880-86a3-8488be07954a" providerId="ADAL" clId="{882BC530-2E35-7D4B-B5C6-21F97D5246CD}" dt="2019-09-11T02:07:36.651" v="1627" actId="1076"/>
          <ac:picMkLst>
            <pc:docMk/>
            <pc:sldMk cId="1247608451" sldId="566"/>
            <ac:picMk id="9" creationId="{B5B7ADA4-F923-284E-948F-9FAE49FECA76}"/>
          </ac:picMkLst>
        </pc:picChg>
      </pc:sldChg>
      <pc:sldChg chg="addSp delSp modSp add">
        <pc:chgData name="Kun Suo" userId="41c30799-3a2b-4880-86a3-8488be07954a" providerId="ADAL" clId="{882BC530-2E35-7D4B-B5C6-21F97D5246CD}" dt="2019-09-11T15:03:10.818" v="1808" actId="478"/>
        <pc:sldMkLst>
          <pc:docMk/>
          <pc:sldMk cId="2254075197" sldId="567"/>
        </pc:sldMkLst>
        <pc:spChg chg="mod">
          <ac:chgData name="Kun Suo" userId="41c30799-3a2b-4880-86a3-8488be07954a" providerId="ADAL" clId="{882BC530-2E35-7D4B-B5C6-21F97D5246CD}" dt="2019-09-11T15:02:42.465" v="1805" actId="20577"/>
          <ac:spMkLst>
            <pc:docMk/>
            <pc:sldMk cId="2254075197" sldId="567"/>
            <ac:spMk id="2" creationId="{38866528-4623-6D41-85ED-C0ACA19B278C}"/>
          </ac:spMkLst>
        </pc:spChg>
        <pc:spChg chg="del">
          <ac:chgData name="Kun Suo" userId="41c30799-3a2b-4880-86a3-8488be07954a" providerId="ADAL" clId="{882BC530-2E35-7D4B-B5C6-21F97D5246CD}" dt="2019-09-11T15:03:10.818" v="1808" actId="478"/>
          <ac:spMkLst>
            <pc:docMk/>
            <pc:sldMk cId="2254075197" sldId="567"/>
            <ac:spMk id="3" creationId="{E59A6E11-4A87-4046-B84B-4E9A87B41868}"/>
          </ac:spMkLst>
        </pc:spChg>
        <pc:spChg chg="del">
          <ac:chgData name="Kun Suo" userId="41c30799-3a2b-4880-86a3-8488be07954a" providerId="ADAL" clId="{882BC530-2E35-7D4B-B5C6-21F97D5246CD}" dt="2019-09-11T15:00:31.343" v="1667" actId="478"/>
          <ac:spMkLst>
            <pc:docMk/>
            <pc:sldMk cId="2254075197" sldId="567"/>
            <ac:spMk id="6" creationId="{B27DCE1C-3156-DB42-83F4-20B3F8217F88}"/>
          </ac:spMkLst>
        </pc:spChg>
        <pc:spChg chg="add del mod">
          <ac:chgData name="Kun Suo" userId="41c30799-3a2b-4880-86a3-8488be07954a" providerId="ADAL" clId="{882BC530-2E35-7D4B-B5C6-21F97D5246CD}" dt="2019-09-11T15:01:24.414" v="1689" actId="478"/>
          <ac:spMkLst>
            <pc:docMk/>
            <pc:sldMk cId="2254075197" sldId="567"/>
            <ac:spMk id="8" creationId="{FC71442C-2AE7-D44D-8E09-3E21287EAA93}"/>
          </ac:spMkLst>
        </pc:spChg>
        <pc:spChg chg="add mod">
          <ac:chgData name="Kun Suo" userId="41c30799-3a2b-4880-86a3-8488be07954a" providerId="ADAL" clId="{882BC530-2E35-7D4B-B5C6-21F97D5246CD}" dt="2019-09-11T15:02:38.196" v="1801" actId="20577"/>
          <ac:spMkLst>
            <pc:docMk/>
            <pc:sldMk cId="2254075197" sldId="567"/>
            <ac:spMk id="9" creationId="{B45569E6-050A-F84C-AC4C-347285F531A8}"/>
          </ac:spMkLst>
        </pc:spChg>
        <pc:picChg chg="add mod">
          <ac:chgData name="Kun Suo" userId="41c30799-3a2b-4880-86a3-8488be07954a" providerId="ADAL" clId="{882BC530-2E35-7D4B-B5C6-21F97D5246CD}" dt="2019-09-11T15:02:21.587" v="1761" actId="1076"/>
          <ac:picMkLst>
            <pc:docMk/>
            <pc:sldMk cId="2254075197" sldId="567"/>
            <ac:picMk id="7" creationId="{DC85383C-859D-0645-BEC2-790A62C911B9}"/>
          </ac:picMkLst>
        </pc:picChg>
      </pc:sldChg>
    </pc:docChg>
  </pc:docChgLst>
  <pc:docChgLst>
    <pc:chgData name="Kun Suo" userId="41c30799-3a2b-4880-86a3-8488be07954a" providerId="ADAL" clId="{0236FAAF-FC45-974F-A627-95C4127AE76E}"/>
    <pc:docChg chg="undo custSel addSld delSld modSld">
      <pc:chgData name="Kun Suo" userId="41c30799-3a2b-4880-86a3-8488be07954a" providerId="ADAL" clId="{0236FAAF-FC45-974F-A627-95C4127AE76E}" dt="2020-01-29T16:30:00.763" v="526" actId="14100"/>
      <pc:docMkLst>
        <pc:docMk/>
      </pc:docMkLst>
      <pc:sldChg chg="addSp modSp">
        <pc:chgData name="Kun Suo" userId="41c30799-3a2b-4880-86a3-8488be07954a" providerId="ADAL" clId="{0236FAAF-FC45-974F-A627-95C4127AE76E}" dt="2020-01-29T16:14:00.777" v="73" actId="13926"/>
        <pc:sldMkLst>
          <pc:docMk/>
          <pc:sldMk cId="438076343" sldId="524"/>
        </pc:sldMkLst>
        <pc:spChg chg="add mod">
          <ac:chgData name="Kun Suo" userId="41c30799-3a2b-4880-86a3-8488be07954a" providerId="ADAL" clId="{0236FAAF-FC45-974F-A627-95C4127AE76E}" dt="2020-01-29T16:14:00.777" v="73" actId="13926"/>
          <ac:spMkLst>
            <pc:docMk/>
            <pc:sldMk cId="438076343" sldId="524"/>
            <ac:spMk id="6" creationId="{B42F0338-65F9-B444-B5E4-9B686F14504C}"/>
          </ac:spMkLst>
        </pc:spChg>
        <pc:spChg chg="add mod">
          <ac:chgData name="Kun Suo" userId="41c30799-3a2b-4880-86a3-8488be07954a" providerId="ADAL" clId="{0236FAAF-FC45-974F-A627-95C4127AE76E}" dt="2020-01-29T16:12:58.101" v="34" actId="20577"/>
          <ac:spMkLst>
            <pc:docMk/>
            <pc:sldMk cId="438076343" sldId="524"/>
            <ac:spMk id="22" creationId="{C13A8DAB-83DD-2842-8DC1-C022AE1B9909}"/>
          </ac:spMkLst>
        </pc:spChg>
        <pc:spChg chg="add mod">
          <ac:chgData name="Kun Suo" userId="41c30799-3a2b-4880-86a3-8488be07954a" providerId="ADAL" clId="{0236FAAF-FC45-974F-A627-95C4127AE76E}" dt="2020-01-29T16:13:17.078" v="52" actId="1076"/>
          <ac:spMkLst>
            <pc:docMk/>
            <pc:sldMk cId="438076343" sldId="524"/>
            <ac:spMk id="23" creationId="{8D7C3175-4BBC-6647-B82D-26270A906ADF}"/>
          </ac:spMkLst>
        </pc:spChg>
        <pc:spChg chg="add mod">
          <ac:chgData name="Kun Suo" userId="41c30799-3a2b-4880-86a3-8488be07954a" providerId="ADAL" clId="{0236FAAF-FC45-974F-A627-95C4127AE76E}" dt="2020-01-29T16:13:34.734" v="68" actId="1076"/>
          <ac:spMkLst>
            <pc:docMk/>
            <pc:sldMk cId="438076343" sldId="524"/>
            <ac:spMk id="25" creationId="{54FBFE92-10A4-7E4A-BDD2-1EF02BB05209}"/>
          </ac:spMkLst>
        </pc:spChg>
      </pc:sldChg>
      <pc:sldChg chg="delSp modSp">
        <pc:chgData name="Kun Suo" userId="41c30799-3a2b-4880-86a3-8488be07954a" providerId="ADAL" clId="{0236FAAF-FC45-974F-A627-95C4127AE76E}" dt="2020-01-29T16:15:19.863" v="115" actId="20577"/>
        <pc:sldMkLst>
          <pc:docMk/>
          <pc:sldMk cId="1247608451" sldId="566"/>
        </pc:sldMkLst>
        <pc:spChg chg="mod">
          <ac:chgData name="Kun Suo" userId="41c30799-3a2b-4880-86a3-8488be07954a" providerId="ADAL" clId="{0236FAAF-FC45-974F-A627-95C4127AE76E}" dt="2020-01-29T16:15:19.863" v="115" actId="20577"/>
          <ac:spMkLst>
            <pc:docMk/>
            <pc:sldMk cId="1247608451" sldId="566"/>
            <ac:spMk id="6" creationId="{C3E06E96-0360-724E-AEF8-1D13B2628B74}"/>
          </ac:spMkLst>
        </pc:spChg>
        <pc:picChg chg="del">
          <ac:chgData name="Kun Suo" userId="41c30799-3a2b-4880-86a3-8488be07954a" providerId="ADAL" clId="{0236FAAF-FC45-974F-A627-95C4127AE76E}" dt="2020-01-29T16:14:33.787" v="74" actId="478"/>
          <ac:picMkLst>
            <pc:docMk/>
            <pc:sldMk cId="1247608451" sldId="566"/>
            <ac:picMk id="7" creationId="{3262CBB7-0DBC-E34F-9AF3-A92143757AAA}"/>
          </ac:picMkLst>
        </pc:picChg>
        <pc:picChg chg="del">
          <ac:chgData name="Kun Suo" userId="41c30799-3a2b-4880-86a3-8488be07954a" providerId="ADAL" clId="{0236FAAF-FC45-974F-A627-95C4127AE76E}" dt="2020-01-29T16:14:41.157" v="75" actId="478"/>
          <ac:picMkLst>
            <pc:docMk/>
            <pc:sldMk cId="1247608451" sldId="566"/>
            <ac:picMk id="9" creationId="{B5B7ADA4-F923-284E-948F-9FAE49FECA76}"/>
          </ac:picMkLst>
        </pc:picChg>
      </pc:sldChg>
      <pc:sldChg chg="addSp delSp modSp add">
        <pc:chgData name="Kun Suo" userId="41c30799-3a2b-4880-86a3-8488be07954a" providerId="ADAL" clId="{0236FAAF-FC45-974F-A627-95C4127AE76E}" dt="2020-01-29T16:27:40.967" v="433" actId="20577"/>
        <pc:sldMkLst>
          <pc:docMk/>
          <pc:sldMk cId="1548142786" sldId="568"/>
        </pc:sldMkLst>
        <pc:spChg chg="mod">
          <ac:chgData name="Kun Suo" userId="41c30799-3a2b-4880-86a3-8488be07954a" providerId="ADAL" clId="{0236FAAF-FC45-974F-A627-95C4127AE76E}" dt="2020-01-29T16:22:36.963" v="259" actId="1076"/>
          <ac:spMkLst>
            <pc:docMk/>
            <pc:sldMk cId="1548142786" sldId="568"/>
            <ac:spMk id="6" creationId="{B42F0338-65F9-B444-B5E4-9B686F14504C}"/>
          </ac:spMkLst>
        </pc:spChg>
        <pc:spChg chg="add mod">
          <ac:chgData name="Kun Suo" userId="41c30799-3a2b-4880-86a3-8488be07954a" providerId="ADAL" clId="{0236FAAF-FC45-974F-A627-95C4127AE76E}" dt="2020-01-29T16:27:40.967" v="433" actId="20577"/>
          <ac:spMkLst>
            <pc:docMk/>
            <pc:sldMk cId="1548142786" sldId="568"/>
            <ac:spMk id="9" creationId="{AD0DD0D8-10F0-6345-B580-4BAB9934CDD6}"/>
          </ac:spMkLst>
        </pc:spChg>
        <pc:spChg chg="add mod">
          <ac:chgData name="Kun Suo" userId="41c30799-3a2b-4880-86a3-8488be07954a" providerId="ADAL" clId="{0236FAAF-FC45-974F-A627-95C4127AE76E}" dt="2020-01-29T16:22:40.653" v="260" actId="207"/>
          <ac:spMkLst>
            <pc:docMk/>
            <pc:sldMk cId="1548142786" sldId="568"/>
            <ac:spMk id="15" creationId="{481EC0C6-971F-FF47-8BCA-13F24599A4E2}"/>
          </ac:spMkLst>
        </pc:spChg>
        <pc:spChg chg="add mod">
          <ac:chgData name="Kun Suo" userId="41c30799-3a2b-4880-86a3-8488be07954a" providerId="ADAL" clId="{0236FAAF-FC45-974F-A627-95C4127AE76E}" dt="2020-01-29T16:22:56.987" v="264" actId="207"/>
          <ac:spMkLst>
            <pc:docMk/>
            <pc:sldMk cId="1548142786" sldId="568"/>
            <ac:spMk id="21" creationId="{45D717AE-46A9-8941-94DE-72AF2E49DC9E}"/>
          </ac:spMkLst>
        </pc:spChg>
        <pc:spChg chg="mod">
          <ac:chgData name="Kun Suo" userId="41c30799-3a2b-4880-86a3-8488be07954a" providerId="ADAL" clId="{0236FAAF-FC45-974F-A627-95C4127AE76E}" dt="2020-01-29T16:22:59.795" v="265" actId="1076"/>
          <ac:spMkLst>
            <pc:docMk/>
            <pc:sldMk cId="1548142786" sldId="568"/>
            <ac:spMk id="22" creationId="{C13A8DAB-83DD-2842-8DC1-C022AE1B9909}"/>
          </ac:spMkLst>
        </pc:spChg>
        <pc:spChg chg="mod">
          <ac:chgData name="Kun Suo" userId="41c30799-3a2b-4880-86a3-8488be07954a" providerId="ADAL" clId="{0236FAAF-FC45-974F-A627-95C4127AE76E}" dt="2020-01-29T16:23:19.256" v="271" actId="1076"/>
          <ac:spMkLst>
            <pc:docMk/>
            <pc:sldMk cId="1548142786" sldId="568"/>
            <ac:spMk id="23" creationId="{8D7C3175-4BBC-6647-B82D-26270A906ADF}"/>
          </ac:spMkLst>
        </pc:spChg>
        <pc:spChg chg="add mod">
          <ac:chgData name="Kun Suo" userId="41c30799-3a2b-4880-86a3-8488be07954a" providerId="ADAL" clId="{0236FAAF-FC45-974F-A627-95C4127AE76E}" dt="2020-01-29T16:22:56.987" v="264" actId="207"/>
          <ac:spMkLst>
            <pc:docMk/>
            <pc:sldMk cId="1548142786" sldId="568"/>
            <ac:spMk id="27" creationId="{91C90A51-D8BF-604C-B5DD-AF57E8F982B2}"/>
          </ac:spMkLst>
        </pc:spChg>
        <pc:spChg chg="add del mod">
          <ac:chgData name="Kun Suo" userId="41c30799-3a2b-4880-86a3-8488be07954a" providerId="ADAL" clId="{0236FAAF-FC45-974F-A627-95C4127AE76E}" dt="2020-01-29T16:23:59.246" v="281" actId="478"/>
          <ac:spMkLst>
            <pc:docMk/>
            <pc:sldMk cId="1548142786" sldId="568"/>
            <ac:spMk id="29" creationId="{E19957FE-2240-C44E-8564-1B3E80DFAE1A}"/>
          </ac:spMkLst>
        </pc:spChg>
        <pc:spChg chg="add mod">
          <ac:chgData name="Kun Suo" userId="41c30799-3a2b-4880-86a3-8488be07954a" providerId="ADAL" clId="{0236FAAF-FC45-974F-A627-95C4127AE76E}" dt="2020-01-29T16:22:34.148" v="258" actId="1076"/>
          <ac:spMkLst>
            <pc:docMk/>
            <pc:sldMk cId="1548142786" sldId="568"/>
            <ac:spMk id="35" creationId="{EE2B24A7-00D9-7B4F-BE30-4CFA39AC585D}"/>
          </ac:spMkLst>
        </pc:spChg>
        <pc:spChg chg="add mod">
          <ac:chgData name="Kun Suo" userId="41c30799-3a2b-4880-86a3-8488be07954a" providerId="ADAL" clId="{0236FAAF-FC45-974F-A627-95C4127AE76E}" dt="2020-01-29T16:22:56.987" v="264" actId="207"/>
          <ac:spMkLst>
            <pc:docMk/>
            <pc:sldMk cId="1548142786" sldId="568"/>
            <ac:spMk id="36" creationId="{6A2A09C1-B268-F541-9A9D-ABDDD1FB61D4}"/>
          </ac:spMkLst>
        </pc:spChg>
        <pc:spChg chg="add del mod">
          <ac:chgData name="Kun Suo" userId="41c30799-3a2b-4880-86a3-8488be07954a" providerId="ADAL" clId="{0236FAAF-FC45-974F-A627-95C4127AE76E}" dt="2020-01-29T16:26:10.500" v="391" actId="1076"/>
          <ac:spMkLst>
            <pc:docMk/>
            <pc:sldMk cId="1548142786" sldId="568"/>
            <ac:spMk id="37" creationId="{17A8FA4B-0BD7-E541-90E0-0229FD1F185E}"/>
          </ac:spMkLst>
        </pc:spChg>
        <pc:spChg chg="add mod">
          <ac:chgData name="Kun Suo" userId="41c30799-3a2b-4880-86a3-8488be07954a" providerId="ADAL" clId="{0236FAAF-FC45-974F-A627-95C4127AE76E}" dt="2020-01-29T16:26:10.500" v="391" actId="1076"/>
          <ac:spMkLst>
            <pc:docMk/>
            <pc:sldMk cId="1548142786" sldId="568"/>
            <ac:spMk id="39" creationId="{ADD94233-35DA-994C-822D-DA65B177632C}"/>
          </ac:spMkLst>
        </pc:spChg>
        <pc:spChg chg="add mod">
          <ac:chgData name="Kun Suo" userId="41c30799-3a2b-4880-86a3-8488be07954a" providerId="ADAL" clId="{0236FAAF-FC45-974F-A627-95C4127AE76E}" dt="2020-01-29T16:27:21.806" v="430" actId="14100"/>
          <ac:spMkLst>
            <pc:docMk/>
            <pc:sldMk cId="1548142786" sldId="568"/>
            <ac:spMk id="41" creationId="{3868DF16-43DE-4A41-97CB-C90FFF4E5EB3}"/>
          </ac:spMkLst>
        </pc:spChg>
        <pc:spChg chg="add mod">
          <ac:chgData name="Kun Suo" userId="41c30799-3a2b-4880-86a3-8488be07954a" providerId="ADAL" clId="{0236FAAF-FC45-974F-A627-95C4127AE76E}" dt="2020-01-29T16:26:48.852" v="413" actId="1076"/>
          <ac:spMkLst>
            <pc:docMk/>
            <pc:sldMk cId="1548142786" sldId="568"/>
            <ac:spMk id="47" creationId="{B0ED478F-9BC9-A448-BF50-EF00D0DE859D}"/>
          </ac:spMkLst>
        </pc:spChg>
        <pc:picChg chg="add del">
          <ac:chgData name="Kun Suo" userId="41c30799-3a2b-4880-86a3-8488be07954a" providerId="ADAL" clId="{0236FAAF-FC45-974F-A627-95C4127AE76E}" dt="2020-01-29T16:18:31.293" v="154" actId="478"/>
          <ac:picMkLst>
            <pc:docMk/>
            <pc:sldMk cId="1548142786" sldId="568"/>
            <ac:picMk id="7" creationId="{96DB9505-C3BF-3841-A165-8A696BDFD175}"/>
          </ac:picMkLst>
        </pc:picChg>
        <pc:picChg chg="del">
          <ac:chgData name="Kun Suo" userId="41c30799-3a2b-4880-86a3-8488be07954a" providerId="ADAL" clId="{0236FAAF-FC45-974F-A627-95C4127AE76E}" dt="2020-01-29T16:19:29.890" v="161" actId="478"/>
          <ac:picMkLst>
            <pc:docMk/>
            <pc:sldMk cId="1548142786" sldId="568"/>
            <ac:picMk id="8" creationId="{60017C25-7CD7-7B4D-B2CE-44220F613000}"/>
          </ac:picMkLst>
        </pc:picChg>
        <pc:picChg chg="del">
          <ac:chgData name="Kun Suo" userId="41c30799-3a2b-4880-86a3-8488be07954a" providerId="ADAL" clId="{0236FAAF-FC45-974F-A627-95C4127AE76E}" dt="2020-01-29T16:20:12.004" v="197" actId="478"/>
          <ac:picMkLst>
            <pc:docMk/>
            <pc:sldMk cId="1548142786" sldId="568"/>
            <ac:picMk id="18" creationId="{9E0B8742-F3BC-4941-82C3-CEBFF7C04D77}"/>
          </ac:picMkLst>
        </pc:picChg>
        <pc:picChg chg="del">
          <ac:chgData name="Kun Suo" userId="41c30799-3a2b-4880-86a3-8488be07954a" providerId="ADAL" clId="{0236FAAF-FC45-974F-A627-95C4127AE76E}" dt="2020-01-29T16:21:57.075" v="247" actId="478"/>
          <ac:picMkLst>
            <pc:docMk/>
            <pc:sldMk cId="1548142786" sldId="568"/>
            <ac:picMk id="19" creationId="{05A7C352-6B3A-344C-B9BE-A47F1578043B}"/>
          </ac:picMkLst>
        </pc:picChg>
        <pc:picChg chg="del">
          <ac:chgData name="Kun Suo" userId="41c30799-3a2b-4880-86a3-8488be07954a" providerId="ADAL" clId="{0236FAAF-FC45-974F-A627-95C4127AE76E}" dt="2020-01-29T16:25:13.253" v="384" actId="478"/>
          <ac:picMkLst>
            <pc:docMk/>
            <pc:sldMk cId="1548142786" sldId="568"/>
            <ac:picMk id="30" creationId="{5CAD33B9-52CF-2A46-9359-B3007169CBC1}"/>
          </ac:picMkLst>
        </pc:picChg>
        <pc:picChg chg="add mod">
          <ac:chgData name="Kun Suo" userId="41c30799-3a2b-4880-86a3-8488be07954a" providerId="ADAL" clId="{0236FAAF-FC45-974F-A627-95C4127AE76E}" dt="2020-01-29T16:26:25.604" v="395" actId="1076"/>
          <ac:picMkLst>
            <pc:docMk/>
            <pc:sldMk cId="1548142786" sldId="568"/>
            <ac:picMk id="44" creationId="{A5BC90B2-5BF2-E240-9E35-B494D408672D}"/>
          </ac:picMkLst>
        </pc:picChg>
        <pc:cxnChg chg="del">
          <ac:chgData name="Kun Suo" userId="41c30799-3a2b-4880-86a3-8488be07954a" providerId="ADAL" clId="{0236FAAF-FC45-974F-A627-95C4127AE76E}" dt="2020-01-29T16:18:35.015" v="156" actId="478"/>
          <ac:cxnSpMkLst>
            <pc:docMk/>
            <pc:sldMk cId="1548142786" sldId="568"/>
            <ac:cxnSpMk id="14" creationId="{E9C9D79F-A1D0-7142-9B7F-5078A2C23845}"/>
          </ac:cxnSpMkLst>
        </pc:cxnChg>
        <pc:cxnChg chg="mod">
          <ac:chgData name="Kun Suo" userId="41c30799-3a2b-4880-86a3-8488be07954a" providerId="ADAL" clId="{0236FAAF-FC45-974F-A627-95C4127AE76E}" dt="2020-01-29T16:20:02.919" v="196" actId="14100"/>
          <ac:cxnSpMkLst>
            <pc:docMk/>
            <pc:sldMk cId="1548142786" sldId="568"/>
            <ac:cxnSpMk id="16" creationId="{AED592BC-B4CE-1347-ABED-8C1781885DB5}"/>
          </ac:cxnSpMkLst>
        </pc:cxnChg>
        <pc:cxnChg chg="mod">
          <ac:chgData name="Kun Suo" userId="41c30799-3a2b-4880-86a3-8488be07954a" providerId="ADAL" clId="{0236FAAF-FC45-974F-A627-95C4127AE76E}" dt="2020-01-29T16:23:03.659" v="266" actId="14100"/>
          <ac:cxnSpMkLst>
            <pc:docMk/>
            <pc:sldMk cId="1548142786" sldId="568"/>
            <ac:cxnSpMk id="24" creationId="{7152280C-BA34-6141-AA20-91B022CD609A}"/>
          </ac:cxnSpMkLst>
        </pc:cxnChg>
        <pc:cxnChg chg="mod">
          <ac:chgData name="Kun Suo" userId="41c30799-3a2b-4880-86a3-8488be07954a" providerId="ADAL" clId="{0236FAAF-FC45-974F-A627-95C4127AE76E}" dt="2020-01-29T16:26:16.108" v="392" actId="14100"/>
          <ac:cxnSpMkLst>
            <pc:docMk/>
            <pc:sldMk cId="1548142786" sldId="568"/>
            <ac:cxnSpMk id="28" creationId="{8DDF8DC7-C36E-7547-91F8-7A9CF712055E}"/>
          </ac:cxnSpMkLst>
        </pc:cxnChg>
        <pc:cxnChg chg="mod">
          <ac:chgData name="Kun Suo" userId="41c30799-3a2b-4880-86a3-8488be07954a" providerId="ADAL" clId="{0236FAAF-FC45-974F-A627-95C4127AE76E}" dt="2020-01-29T16:26:10.500" v="391" actId="1076"/>
          <ac:cxnSpMkLst>
            <pc:docMk/>
            <pc:sldMk cId="1548142786" sldId="568"/>
            <ac:cxnSpMk id="34" creationId="{A53B1679-BA4A-F74E-A4F1-06CF08F0D083}"/>
          </ac:cxnSpMkLst>
        </pc:cxnChg>
        <pc:cxnChg chg="mod">
          <ac:chgData name="Kun Suo" userId="41c30799-3a2b-4880-86a3-8488be07954a" providerId="ADAL" clId="{0236FAAF-FC45-974F-A627-95C4127AE76E}" dt="2020-01-29T16:26:23.748" v="394" actId="14100"/>
          <ac:cxnSpMkLst>
            <pc:docMk/>
            <pc:sldMk cId="1548142786" sldId="568"/>
            <ac:cxnSpMk id="38" creationId="{46781BD5-81BB-BA4D-BFCE-94D24A65FCED}"/>
          </ac:cxnSpMkLst>
        </pc:cxnChg>
        <pc:cxnChg chg="mod">
          <ac:chgData name="Kun Suo" userId="41c30799-3a2b-4880-86a3-8488be07954a" providerId="ADAL" clId="{0236FAAF-FC45-974F-A627-95C4127AE76E}" dt="2020-01-29T16:26:21.532" v="393" actId="1076"/>
          <ac:cxnSpMkLst>
            <pc:docMk/>
            <pc:sldMk cId="1548142786" sldId="568"/>
            <ac:cxnSpMk id="40" creationId="{1B9864CC-D8BA-AC4C-B633-D16D27DFE76E}"/>
          </ac:cxnSpMkLst>
        </pc:cxnChg>
      </pc:sldChg>
      <pc:sldChg chg="del">
        <pc:chgData name="Kun Suo" userId="41c30799-3a2b-4880-86a3-8488be07954a" providerId="ADAL" clId="{0236FAAF-FC45-974F-A627-95C4127AE76E}" dt="2020-01-29T16:15:58.185" v="116" actId="2696"/>
        <pc:sldMkLst>
          <pc:docMk/>
          <pc:sldMk cId="1790361291" sldId="568"/>
        </pc:sldMkLst>
      </pc:sldChg>
      <pc:sldChg chg="addSp delSp modSp add">
        <pc:chgData name="Kun Suo" userId="41c30799-3a2b-4880-86a3-8488be07954a" providerId="ADAL" clId="{0236FAAF-FC45-974F-A627-95C4127AE76E}" dt="2020-01-29T16:30:00.763" v="526" actId="14100"/>
        <pc:sldMkLst>
          <pc:docMk/>
          <pc:sldMk cId="3087609624" sldId="569"/>
        </pc:sldMkLst>
        <pc:spChg chg="mod">
          <ac:chgData name="Kun Suo" userId="41c30799-3a2b-4880-86a3-8488be07954a" providerId="ADAL" clId="{0236FAAF-FC45-974F-A627-95C4127AE76E}" dt="2020-01-29T16:28:13.262" v="442" actId="404"/>
          <ac:spMkLst>
            <pc:docMk/>
            <pc:sldMk cId="3087609624" sldId="569"/>
            <ac:spMk id="9" creationId="{AD0DD0D8-10F0-6345-B580-4BAB9934CDD6}"/>
          </ac:spMkLst>
        </pc:spChg>
        <pc:spChg chg="mod">
          <ac:chgData name="Kun Suo" userId="41c30799-3a2b-4880-86a3-8488be07954a" providerId="ADAL" clId="{0236FAAF-FC45-974F-A627-95C4127AE76E}" dt="2020-01-29T16:28:16.277" v="443" actId="20577"/>
          <ac:spMkLst>
            <pc:docMk/>
            <pc:sldMk cId="3087609624" sldId="569"/>
            <ac:spMk id="15" creationId="{481EC0C6-971F-FF47-8BCA-13F24599A4E2}"/>
          </ac:spMkLst>
        </pc:spChg>
        <pc:spChg chg="mod">
          <ac:chgData name="Kun Suo" userId="41c30799-3a2b-4880-86a3-8488be07954a" providerId="ADAL" clId="{0236FAAF-FC45-974F-A627-95C4127AE76E}" dt="2020-01-29T16:29:26.906" v="516" actId="1076"/>
          <ac:spMkLst>
            <pc:docMk/>
            <pc:sldMk cId="3087609624" sldId="569"/>
            <ac:spMk id="23" creationId="{8D7C3175-4BBC-6647-B82D-26270A906ADF}"/>
          </ac:spMkLst>
        </pc:spChg>
        <pc:spChg chg="mod">
          <ac:chgData name="Kun Suo" userId="41c30799-3a2b-4880-86a3-8488be07954a" providerId="ADAL" clId="{0236FAAF-FC45-974F-A627-95C4127AE76E}" dt="2020-01-29T16:29:22.881" v="515" actId="14100"/>
          <ac:spMkLst>
            <pc:docMk/>
            <pc:sldMk cId="3087609624" sldId="569"/>
            <ac:spMk id="37" creationId="{17A8FA4B-0BD7-E541-90E0-0229FD1F185E}"/>
          </ac:spMkLst>
        </pc:spChg>
        <pc:spChg chg="mod">
          <ac:chgData name="Kun Suo" userId="41c30799-3a2b-4880-86a3-8488be07954a" providerId="ADAL" clId="{0236FAAF-FC45-974F-A627-95C4127AE76E}" dt="2020-01-29T16:29:17.649" v="514" actId="20577"/>
          <ac:spMkLst>
            <pc:docMk/>
            <pc:sldMk cId="3087609624" sldId="569"/>
            <ac:spMk id="41" creationId="{3868DF16-43DE-4A41-97CB-C90FFF4E5EB3}"/>
          </ac:spMkLst>
        </pc:spChg>
        <pc:picChg chg="add mod">
          <ac:chgData name="Kun Suo" userId="41c30799-3a2b-4880-86a3-8488be07954a" providerId="ADAL" clId="{0236FAAF-FC45-974F-A627-95C4127AE76E}" dt="2020-01-29T16:29:48.749" v="522" actId="1076"/>
          <ac:picMkLst>
            <pc:docMk/>
            <pc:sldMk cId="3087609624" sldId="569"/>
            <ac:picMk id="30" creationId="{4B07F783-9E6E-2C45-AD3E-9E48079FB246}"/>
          </ac:picMkLst>
        </pc:picChg>
        <pc:picChg chg="del">
          <ac:chgData name="Kun Suo" userId="41c30799-3a2b-4880-86a3-8488be07954a" providerId="ADAL" clId="{0236FAAF-FC45-974F-A627-95C4127AE76E}" dt="2020-01-29T16:29:35.254" v="517" actId="478"/>
          <ac:picMkLst>
            <pc:docMk/>
            <pc:sldMk cId="3087609624" sldId="569"/>
            <ac:picMk id="44" creationId="{A5BC90B2-5BF2-E240-9E35-B494D408672D}"/>
          </ac:picMkLst>
        </pc:picChg>
        <pc:cxnChg chg="mod">
          <ac:chgData name="Kun Suo" userId="41c30799-3a2b-4880-86a3-8488be07954a" providerId="ADAL" clId="{0236FAAF-FC45-974F-A627-95C4127AE76E}" dt="2020-01-29T16:30:00.763" v="526" actId="14100"/>
          <ac:cxnSpMkLst>
            <pc:docMk/>
            <pc:sldMk cId="3087609624" sldId="569"/>
            <ac:cxnSpMk id="34" creationId="{A53B1679-BA4A-F74E-A4F1-06CF08F0D083}"/>
          </ac:cxnSpMkLst>
        </pc:cxnChg>
        <pc:cxnChg chg="mod">
          <ac:chgData name="Kun Suo" userId="41c30799-3a2b-4880-86a3-8488be07954a" providerId="ADAL" clId="{0236FAAF-FC45-974F-A627-95C4127AE76E}" dt="2020-01-29T16:29:57.299" v="525" actId="14100"/>
          <ac:cxnSpMkLst>
            <pc:docMk/>
            <pc:sldMk cId="3087609624" sldId="569"/>
            <ac:cxnSpMk id="38" creationId="{46781BD5-81BB-BA4D-BFCE-94D24A65FCED}"/>
          </ac:cxnSpMkLst>
        </pc:cxnChg>
        <pc:cxnChg chg="mod">
          <ac:chgData name="Kun Suo" userId="41c30799-3a2b-4880-86a3-8488be07954a" providerId="ADAL" clId="{0236FAAF-FC45-974F-A627-95C4127AE76E}" dt="2020-01-29T16:29:54.459" v="524" actId="1076"/>
          <ac:cxnSpMkLst>
            <pc:docMk/>
            <pc:sldMk cId="3087609624" sldId="569"/>
            <ac:cxnSpMk id="40" creationId="{1B9864CC-D8BA-AC4C-B633-D16D27DFE76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3T20:15:09.71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1218 65,'-55'0,"10"0,17 0,-1 0,-1 0,0 0,1 0,1 0,4 0,-4 0,0 0,9 0,-7-10,9 8,-5-8,5 10,-4 0,4-5,0 4,1-4,1 5,-1 0,-1-4,-2 3,8-4,-8 5,3 0,0-5,-4 4,9-3,-15 4,13 0,-12-5,13 3,-9-3,0 5,3 0,-2 0,0 0,7 0,-6 0,-2 0,9 0,-8 0,4 0,5 0,-10 0,6 0,-1 0,-3 0,8 0,-9 0,5 0,-1 0,-3 0,8 0,-7 0,2 0,1 0,-2 0,2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Operating Systems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DoCrfPma2k&amp;t=321s" TargetMode="External"/><Relationship Id="rId2" Type="http://schemas.openxmlformats.org/officeDocument/2006/relationships/hyperlink" Target="https://www.youtube.com/watch?v=QbmRXJJKsv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hyperlink" Target="https://youtu.be/UyOGF4UOoR0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fishshell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5.0/source/arch/x86/entry/syscalls/syscall_64.tbl#L34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5.0/source/include/linux/syscalls.h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5.0/source/kernel/sys.c#L402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j0zJzJmdSs?feature=oembed" TargetMode="External"/><Relationship Id="rId4" Type="http://schemas.openxmlformats.org/officeDocument/2006/relationships/hyperlink" Target="https://youtu.be/oj0zJzJmdS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rS0XZpLtVlo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forge.com/vim-basics" TargetMode="External"/><Relationship Id="rId2" Type="http://schemas.openxmlformats.org/officeDocument/2006/relationships/hyperlink" Target="https://eastmanreference.com/a-quick-start-guide-for-beginners-to-the-vim-text-edi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time_continue=265&amp;v=ZEGqkam-3I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3502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Operating Systems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br>
              <a:rPr lang="en-US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Project 1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28A9-C31D-2C40-B925-65FC3E82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one ubuntu VM?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111C3D-2F03-2C48-AABD-0587B103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B794E-54EE-494F-B71B-6568C952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83FDC-1361-6747-B535-8D0900EA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BC346-6A3D-7044-BE4E-8CAB775AC9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HostOS</a:t>
            </a:r>
            <a:endParaRPr lang="en-US" dirty="0"/>
          </a:p>
          <a:p>
            <a:pPr lvl="1"/>
            <a:r>
              <a:rPr lang="en-US" dirty="0"/>
              <a:t>Windows 10: </a:t>
            </a:r>
            <a:r>
              <a:rPr lang="en-US" dirty="0">
                <a:hlinkClick r:id="rId2"/>
              </a:rPr>
              <a:t>https://www.youtube.com/watch?v=QbmRXJJKsvs</a:t>
            </a:r>
            <a:endParaRPr lang="en-US" dirty="0"/>
          </a:p>
          <a:p>
            <a:pPr lvl="1"/>
            <a:r>
              <a:rPr lang="en-US" dirty="0"/>
              <a:t>MacOS: </a:t>
            </a:r>
            <a:r>
              <a:rPr lang="en-US" dirty="0">
                <a:hlinkClick r:id="rId3"/>
              </a:rPr>
              <a:t>https://www.youtube.com/watch?v=GDoCrfPma2k&amp;t=321s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6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A58D-2A71-734B-9567-E52D889C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</a:t>
            </a:r>
            <a:r>
              <a:rPr lang="en-US" dirty="0" err="1"/>
              <a:t>menuconfig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A68C7-559F-E24B-963F-A6EC4F2A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13C96-78E8-9C4F-9568-281E23E5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E0723-99D2-244E-AA27-99180F90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Online Media 6" descr="1">
            <a:hlinkClick r:id="" action="ppaction://media"/>
            <a:extLst>
              <a:ext uri="{FF2B5EF4-FFF2-40B4-BE49-F238E27FC236}">
                <a16:creationId xmlns:a16="http://schemas.microsoft.com/office/drawing/2014/main" id="{137C3681-D59F-3F4C-867E-CF6DDBD150AF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345" y="1154112"/>
            <a:ext cx="7835707" cy="561498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3B6685-3D23-3F40-B9E1-B8F02D19BAA5}"/>
              </a:ext>
            </a:extLst>
          </p:cNvPr>
          <p:cNvSpPr/>
          <p:nvPr/>
        </p:nvSpPr>
        <p:spPr>
          <a:xfrm>
            <a:off x="5638800" y="464125"/>
            <a:ext cx="32724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https://youtu.be/UyOGF4UOoR0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995E-F8A0-7F4A-9FB6-72A405D2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C4ED0-D4C5-8C4F-BA08-240D9D04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4C466-8C00-8A4D-90E5-957ACE9B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E97F-54E9-3D4F-AB8E-9C9C92DF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9DF21-C2C8-444B-8E92-6F240300498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7197"/>
            <a:ext cx="8534400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Compile Linux kernel takes half to many hours, depending on machine speed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save the time, you can compile it before you sleep</a:t>
            </a:r>
          </a:p>
          <a:p>
            <a:endParaRPr lang="en-US" dirty="0"/>
          </a:p>
          <a:p>
            <a:r>
              <a:rPr lang="en-US" dirty="0"/>
              <a:t>Run many commands in one:</a:t>
            </a:r>
          </a:p>
          <a:p>
            <a:pPr marL="274320" lvl="1" indent="0">
              <a:buNone/>
            </a:pPr>
            <a:r>
              <a:rPr lang="en-US" sz="2100" dirty="0">
                <a:solidFill>
                  <a:schemeClr val="accent1"/>
                </a:solidFill>
              </a:rPr>
              <a:t>$ </a:t>
            </a:r>
            <a:r>
              <a:rPr lang="en-US" sz="2100" dirty="0" err="1">
                <a:solidFill>
                  <a:schemeClr val="accent1"/>
                </a:solidFill>
              </a:rPr>
              <a:t>sudo</a:t>
            </a:r>
            <a:r>
              <a:rPr lang="en-US" sz="2100" dirty="0">
                <a:solidFill>
                  <a:schemeClr val="accent1"/>
                </a:solidFill>
              </a:rPr>
              <a:t> make; </a:t>
            </a:r>
            <a:r>
              <a:rPr lang="en-US" sz="2100" dirty="0" err="1">
                <a:solidFill>
                  <a:schemeClr val="accent1"/>
                </a:solidFill>
              </a:rPr>
              <a:t>sudo</a:t>
            </a:r>
            <a:r>
              <a:rPr lang="en-US" sz="2100" dirty="0">
                <a:solidFill>
                  <a:schemeClr val="accent1"/>
                </a:solidFill>
              </a:rPr>
              <a:t> make modules; </a:t>
            </a:r>
            <a:r>
              <a:rPr lang="en-US" sz="2100" dirty="0" err="1">
                <a:solidFill>
                  <a:schemeClr val="accent1"/>
                </a:solidFill>
              </a:rPr>
              <a:t>sudo</a:t>
            </a:r>
            <a:r>
              <a:rPr lang="en-US" sz="2100" dirty="0">
                <a:solidFill>
                  <a:schemeClr val="accent1"/>
                </a:solidFill>
              </a:rPr>
              <a:t> make </a:t>
            </a:r>
            <a:r>
              <a:rPr lang="en-US" sz="2100" dirty="0" err="1">
                <a:solidFill>
                  <a:schemeClr val="accent1"/>
                </a:solidFill>
              </a:rPr>
              <a:t>modules_install</a:t>
            </a:r>
            <a:r>
              <a:rPr lang="en-US" sz="2100" dirty="0">
                <a:solidFill>
                  <a:schemeClr val="accent1"/>
                </a:solidFill>
              </a:rPr>
              <a:t>; </a:t>
            </a:r>
            <a:r>
              <a:rPr lang="en-US" sz="2100" dirty="0" err="1">
                <a:solidFill>
                  <a:schemeClr val="accent1"/>
                </a:solidFill>
              </a:rPr>
              <a:t>sudo</a:t>
            </a:r>
            <a:r>
              <a:rPr lang="en-US" sz="2100" dirty="0">
                <a:solidFill>
                  <a:schemeClr val="accent1"/>
                </a:solidFill>
              </a:rPr>
              <a:t> make install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4EAED-7313-6644-87DD-80AE88254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0619"/>
            <a:ext cx="9144000" cy="70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6528-4623-6D41-85ED-C0ACA19B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6166F-72CE-E541-8638-55284538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B84F8-47BF-9E49-ABE5-B87B3028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383C-859D-0645-BEC2-790A62C9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90800"/>
            <a:ext cx="6252002" cy="418214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45569E6-050A-F84C-AC4C-347285F531A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1371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Set up more CPUs for VM</a:t>
            </a:r>
          </a:p>
          <a:p>
            <a:r>
              <a:rPr lang="en-US" dirty="0"/>
              <a:t>Make –j N, to accelerate compiling (N is your CPU number)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7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DD7B-973A-6742-A58B-7D713165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my kernel?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56F2E-A3B2-3842-B0BB-AB8826D30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5C328-DD2D-EF4D-9078-0CC5EF8E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7EA9D-AB39-944C-A630-1751CF56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C6078-1CEF-D248-BBD8-C9963E9662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$ ls /boot/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89839-5013-5645-9E89-85EE708EB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118360"/>
            <a:ext cx="8737600" cy="40386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1A8F9-5E98-7A4C-BEEE-2FA8C9C613C3}"/>
              </a:ext>
            </a:extLst>
          </p:cNvPr>
          <p:cNvSpPr/>
          <p:nvPr/>
        </p:nvSpPr>
        <p:spPr>
          <a:xfrm>
            <a:off x="4572000" y="4813300"/>
            <a:ext cx="3352800" cy="8382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1306D3-07F6-6A45-9231-B0030591F445}"/>
              </a:ext>
            </a:extLst>
          </p:cNvPr>
          <p:cNvSpPr/>
          <p:nvPr/>
        </p:nvSpPr>
        <p:spPr>
          <a:xfrm>
            <a:off x="1092200" y="4572000"/>
            <a:ext cx="3352800" cy="8382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F064CCB-ECE4-E741-AD2D-E7094FE29AF3}"/>
              </a:ext>
            </a:extLst>
          </p:cNvPr>
          <p:cNvSpPr/>
          <p:nvPr/>
        </p:nvSpPr>
        <p:spPr>
          <a:xfrm>
            <a:off x="5588000" y="2700020"/>
            <a:ext cx="3352800" cy="510540"/>
          </a:xfrm>
          <a:prstGeom prst="wedgeRoundRectCallout">
            <a:avLst>
              <a:gd name="adj1" fmla="val 10228"/>
              <a:gd name="adj2" fmla="val 3386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executable kernel image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4EF3482-3DF6-A041-BB47-DED5E2C4C661}"/>
              </a:ext>
            </a:extLst>
          </p:cNvPr>
          <p:cNvSpPr/>
          <p:nvPr/>
        </p:nvSpPr>
        <p:spPr>
          <a:xfrm>
            <a:off x="762000" y="2219960"/>
            <a:ext cx="3352800" cy="1125220"/>
          </a:xfrm>
          <a:prstGeom prst="wedgeRoundRectCallout">
            <a:avLst>
              <a:gd name="adj1" fmla="val 36364"/>
              <a:gd name="adj2" fmla="val 15690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Initial </a:t>
            </a:r>
            <a:r>
              <a:rPr lang="en-US" dirty="0" err="1">
                <a:solidFill>
                  <a:sysClr val="windowText" lastClr="000000"/>
                </a:solidFill>
              </a:rPr>
              <a:t>ramdisk</a:t>
            </a:r>
            <a:r>
              <a:rPr lang="en-US" dirty="0">
                <a:solidFill>
                  <a:sysClr val="windowText" lastClr="000000"/>
                </a:solidFill>
              </a:rPr>
              <a:t>: loading a temporary root file system into memory. Used for startup.</a:t>
            </a:r>
          </a:p>
        </p:txBody>
      </p:sp>
    </p:spTree>
    <p:extLst>
      <p:ext uri="{BB962C8B-B14F-4D97-AF65-F5344CB8AC3E}">
        <p14:creationId xmlns:p14="http://schemas.microsoft.com/office/powerpoint/2010/main" val="3017811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F515-A5BB-1749-90F4-2155B160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kernel to boot if there are many?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C1602-A1F8-7340-82F1-9A5BA0D8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20D5B-C875-D44D-9F34-7FF60466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A5259-4E67-924E-87B7-8EB9843E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38522-A069-1445-8811-F9301E156FC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If you are using Ubuntu: change the grub configuration file: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sudo</a:t>
            </a:r>
            <a:r>
              <a:rPr lang="en-US" dirty="0">
                <a:solidFill>
                  <a:schemeClr val="accent1"/>
                </a:solidFill>
              </a:rPr>
              <a:t> vim /</a:t>
            </a:r>
            <a:r>
              <a:rPr lang="en-US" dirty="0" err="1">
                <a:solidFill>
                  <a:schemeClr val="accent1"/>
                </a:solidFill>
              </a:rPr>
              <a:t>etc</a:t>
            </a:r>
            <a:r>
              <a:rPr lang="en-US" dirty="0">
                <a:solidFill>
                  <a:schemeClr val="accent1"/>
                </a:solidFill>
              </a:rPr>
              <a:t>/default/grub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the following changes: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GRUB_DEFAULT=0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GRUB_TIMEOUT=10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Then, update the grub entry: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sudo</a:t>
            </a:r>
            <a:r>
              <a:rPr lang="en-US" dirty="0">
                <a:solidFill>
                  <a:schemeClr val="accent1"/>
                </a:solidFill>
              </a:rPr>
              <a:t> update-grub2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4A97C-36CE-9F43-A27A-1D90A43C3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06"/>
          <a:stretch/>
        </p:blipFill>
        <p:spPr>
          <a:xfrm>
            <a:off x="4419601" y="2735132"/>
            <a:ext cx="4572000" cy="3429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5D4D82-5EE2-D341-8A7F-FDBBCF4FE4E7}"/>
              </a:ext>
            </a:extLst>
          </p:cNvPr>
          <p:cNvCxnSpPr>
            <a:cxnSpLocks/>
          </p:cNvCxnSpPr>
          <p:nvPr/>
        </p:nvCxnSpPr>
        <p:spPr>
          <a:xfrm>
            <a:off x="2971800" y="3373395"/>
            <a:ext cx="1371601" cy="2590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32D86AC-F1C1-8B44-9E66-7FCB6EAB4A44}"/>
              </a:ext>
            </a:extLst>
          </p:cNvPr>
          <p:cNvSpPr/>
          <p:nvPr/>
        </p:nvSpPr>
        <p:spPr>
          <a:xfrm>
            <a:off x="4572000" y="1962665"/>
            <a:ext cx="3657600" cy="696267"/>
          </a:xfrm>
          <a:prstGeom prst="wedgeRoundRectCallout">
            <a:avLst>
              <a:gd name="adj1" fmla="val -74539"/>
              <a:gd name="adj2" fmla="val 1234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 OS boots by using the first kernel by default. You have 10 seconds to choose.</a:t>
            </a:r>
          </a:p>
        </p:txBody>
      </p:sp>
    </p:spTree>
    <p:extLst>
      <p:ext uri="{BB962C8B-B14F-4D97-AF65-F5344CB8AC3E}">
        <p14:creationId xmlns:p14="http://schemas.microsoft.com/office/powerpoint/2010/main" val="1486821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03CCF6-9518-E944-86E4-C211B6132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56" y="2209800"/>
            <a:ext cx="4912017" cy="3379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47368-2DC3-0D44-8530-22E146DF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kernel to boot if there are many?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EEF65-2C9A-5F41-B134-8EDF4317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704BB-51B1-A14C-B06A-49565A5E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F7F69-A28E-ED45-A7E6-8844B3A8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B9151-7B22-6F48-929E-E65DE1360F53}"/>
              </a:ext>
            </a:extLst>
          </p:cNvPr>
          <p:cNvSpPr/>
          <p:nvPr/>
        </p:nvSpPr>
        <p:spPr>
          <a:xfrm>
            <a:off x="365356" y="1191528"/>
            <a:ext cx="83214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Immediately after the BIOS/UEFI splash screen during boot, with BIOS, quickly press and hold the </a:t>
            </a:r>
            <a:r>
              <a:rPr lang="en-US" b="1" i="1" u="sng" dirty="0">
                <a:solidFill>
                  <a:schemeClr val="accent2"/>
                </a:solidFill>
                <a:latin typeface="-webkit-standard"/>
              </a:rPr>
              <a:t>Shift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 key, which will bring up the GNU GRUB menu. (If you see the Ubuntu logo, you've missed the point where you can enter the GRUB menu.)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B253EA-942C-004E-A652-DFF986C2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402062"/>
            <a:ext cx="4912016" cy="33797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D95AB-60E4-0542-A141-61F7F2E7A315}"/>
              </a:ext>
            </a:extLst>
          </p:cNvPr>
          <p:cNvCxnSpPr>
            <a:cxnSpLocks/>
          </p:cNvCxnSpPr>
          <p:nvPr/>
        </p:nvCxnSpPr>
        <p:spPr>
          <a:xfrm>
            <a:off x="3048000" y="2950988"/>
            <a:ext cx="1371600" cy="1277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58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4D39-EBAE-8641-B1E5-F8C32679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kernel crashed?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FF52B-1CCA-6E4D-8D54-5465A3CA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6983-6278-3F46-A125-9E1D3C17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ACD92-2E1C-9743-9645-EB8C0A61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50388-1B47-124E-8293-12361B745A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Your kernel could crash because you might bring in some kernel bugs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F3B6A-D989-7047-A62A-3A101EC24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06"/>
          <a:stretch/>
        </p:blipFill>
        <p:spPr>
          <a:xfrm>
            <a:off x="4267200" y="2667000"/>
            <a:ext cx="4572000" cy="342900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1185097-3702-CA4B-975C-6A2D307FBE7C}"/>
              </a:ext>
            </a:extLst>
          </p:cNvPr>
          <p:cNvSpPr txBox="1">
            <a:spLocks/>
          </p:cNvSpPr>
          <p:nvPr/>
        </p:nvSpPr>
        <p:spPr>
          <a:xfrm>
            <a:off x="457200" y="2780270"/>
            <a:ext cx="3657600" cy="34290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menu, choose the old kernel to boot the system</a:t>
            </a:r>
          </a:p>
          <a:p>
            <a:r>
              <a:rPr lang="en-US" dirty="0"/>
              <a:t>Fix your bug in the source code</a:t>
            </a:r>
          </a:p>
          <a:p>
            <a:r>
              <a:rPr lang="en-US" dirty="0"/>
              <a:t>Compile and reboot</a:t>
            </a:r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2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D43D-19D1-604F-AAA7-778B4467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the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06D6E-4979-B644-A65B-580A39495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2B3CC-399C-974E-9BF9-486D8E75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CBAB0-4CD2-1E46-AF08-F524DFCC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49FC4-829A-8E4E-9CB7-116AD92B3D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the kernel source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the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i="1" dirty="0">
                <a:solidFill>
                  <a:schemeClr val="accent2"/>
                </a:solidFill>
              </a:rPr>
              <a:t>make </a:t>
            </a:r>
            <a:r>
              <a:rPr lang="en-US" i="1" dirty="0" err="1">
                <a:solidFill>
                  <a:schemeClr val="accent2"/>
                </a:solidFill>
              </a:rPr>
              <a:t>menuconfig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to create a config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i="1" dirty="0">
                <a:solidFill>
                  <a:schemeClr val="accent2"/>
                </a:solidFill>
              </a:rPr>
              <a:t>make/make modules </a:t>
            </a:r>
            <a:r>
              <a:rPr lang="en-US" dirty="0"/>
              <a:t>to compile the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i="1" dirty="0">
                <a:solidFill>
                  <a:schemeClr val="accent2"/>
                </a:solidFill>
              </a:rPr>
              <a:t>make </a:t>
            </a:r>
            <a:r>
              <a:rPr lang="en-US" i="1" dirty="0" err="1">
                <a:solidFill>
                  <a:schemeClr val="accent2"/>
                </a:solidFill>
              </a:rPr>
              <a:t>modules_install</a:t>
            </a:r>
            <a:r>
              <a:rPr lang="en-US" i="1" dirty="0">
                <a:solidFill>
                  <a:schemeClr val="accent2"/>
                </a:solidFill>
              </a:rPr>
              <a:t>/make install </a:t>
            </a:r>
            <a:r>
              <a:rPr lang="en-US" dirty="0"/>
              <a:t>to install the kernel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reboot the VM</a:t>
            </a:r>
          </a:p>
        </p:txBody>
      </p:sp>
    </p:spTree>
    <p:extLst>
      <p:ext uri="{BB962C8B-B14F-4D97-AF65-F5344CB8AC3E}">
        <p14:creationId xmlns:p14="http://schemas.microsoft.com/office/powerpoint/2010/main" val="14921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Assignment 0: create a VM and compile your kernel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Assignment 1: add a new system call into the Linux kernel</a:t>
            </a:r>
          </a:p>
          <a:p>
            <a:endParaRPr lang="en-US" dirty="0"/>
          </a:p>
          <a:p>
            <a:r>
              <a:rPr lang="en-US" dirty="0"/>
              <a:t>Assignment 2: Extend your new system call to print out the calling process’s information</a:t>
            </a:r>
          </a:p>
          <a:p>
            <a:endParaRPr lang="en-US" dirty="0"/>
          </a:p>
          <a:p>
            <a:r>
              <a:rPr lang="en-US" dirty="0"/>
              <a:t>Assignment 3: Extend your new system call to print out the information of an arbitrary process identified by its PID </a:t>
            </a:r>
          </a:p>
        </p:txBody>
      </p:sp>
    </p:spTree>
    <p:extLst>
      <p:ext uri="{BB962C8B-B14F-4D97-AF65-F5344CB8AC3E}">
        <p14:creationId xmlns:p14="http://schemas.microsoft.com/office/powerpoint/2010/main" val="319380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C89B-D9A1-544F-81F1-E9C9782F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fish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2EE4D-A519-C94F-A592-EAB498538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A3C4B-EC45-CB43-B771-FF52E14D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892C6-7892-1845-9350-25195412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BFBB7-B593-F845-B12E-FD1EED71FA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620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https://fishshell.com/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DF95A-7875-A543-B82A-10C7F148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362015"/>
            <a:ext cx="8001000" cy="43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74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7522-0015-AC4E-ABA1-25D69643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your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FC4F5-6D73-6C45-B192-6B4E52DE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A38B9-3906-184C-B132-63B8D723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16C92-D1E5-4D46-82EE-BB6BD863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4E914-8541-D943-A0C9-C40CB1CA3F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Step 1: register your system call</a:t>
            </a:r>
          </a:p>
          <a:p>
            <a:endParaRPr lang="en-US" dirty="0"/>
          </a:p>
          <a:p>
            <a:r>
              <a:rPr lang="en-US" dirty="0"/>
              <a:t>Step 2: declare your system call in the header file</a:t>
            </a:r>
          </a:p>
          <a:p>
            <a:endParaRPr lang="en-US" dirty="0"/>
          </a:p>
          <a:p>
            <a:r>
              <a:rPr lang="en-US" dirty="0"/>
              <a:t>Step 3: implement your system call </a:t>
            </a:r>
          </a:p>
          <a:p>
            <a:endParaRPr lang="en-US" dirty="0"/>
          </a:p>
          <a:p>
            <a:r>
              <a:rPr lang="en-US" dirty="0"/>
              <a:t>Step 4: write user level app to call it</a:t>
            </a:r>
          </a:p>
        </p:txBody>
      </p:sp>
    </p:spTree>
    <p:extLst>
      <p:ext uri="{BB962C8B-B14F-4D97-AF65-F5344CB8AC3E}">
        <p14:creationId xmlns:p14="http://schemas.microsoft.com/office/powerpoint/2010/main" val="122839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0E73-2857-2141-AFF2-C3E1A83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register your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0E7B1-ADB3-A64C-89B5-F258A865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C47C4-4DD1-0941-9141-13449322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FCE96F-F920-134A-BDF5-B16048AB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67A126-89D3-2F4C-BB16-EFF8A7E65906}"/>
              </a:ext>
            </a:extLst>
          </p:cNvPr>
          <p:cNvSpPr/>
          <p:nvPr/>
        </p:nvSpPr>
        <p:spPr>
          <a:xfrm>
            <a:off x="444500" y="1336159"/>
            <a:ext cx="3886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 Light" panose="02000403000000020004" pitchFamily="2" charset="0"/>
              </a:rPr>
              <a:t>arch/x86/entry/</a:t>
            </a:r>
            <a:r>
              <a:rPr lang="en-US" dirty="0" err="1">
                <a:solidFill>
                  <a:srgbClr val="333333"/>
                </a:solidFill>
                <a:latin typeface="Helvetica Neue Light" panose="02000403000000020004" pitchFamily="2" charset="0"/>
              </a:rPr>
              <a:t>syscalls</a:t>
            </a:r>
            <a:r>
              <a:rPr lang="en-US" dirty="0">
                <a:solidFill>
                  <a:srgbClr val="333333"/>
                </a:solidFill>
                <a:latin typeface="Helvetica Neue Light" panose="02000403000000020004" pitchFamily="2" charset="0"/>
              </a:rPr>
              <a:t>/syscall_64.tbl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7B2D16-2F78-E446-A39D-9CE8DEB376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022474"/>
            <a:ext cx="8166864" cy="2320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6DF25A-64A9-7C4E-8743-DD0A3DA5A4E7}"/>
              </a:ext>
            </a:extLst>
          </p:cNvPr>
          <p:cNvSpPr/>
          <p:nvPr/>
        </p:nvSpPr>
        <p:spPr>
          <a:xfrm>
            <a:off x="435640" y="4929741"/>
            <a:ext cx="8394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https://elixir.bootlin.com/linux/v5.0/source/arch/x86/entry/syscalls/syscall_64.tbl#L346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45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0E73-2857-2141-AFF2-C3E1A83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Step 2: declare your system call in the header file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0E7B1-ADB3-A64C-89B5-F258A865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C47C4-4DD1-0941-9141-13449322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FCE96F-F920-134A-BDF5-B16048AB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5935A-0EA0-F248-911A-49AF0DE63281}"/>
              </a:ext>
            </a:extLst>
          </p:cNvPr>
          <p:cNvSpPr/>
          <p:nvPr/>
        </p:nvSpPr>
        <p:spPr>
          <a:xfrm>
            <a:off x="444500" y="1336159"/>
            <a:ext cx="2443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 Light" panose="02000403000000020004" pitchFamily="2" charset="0"/>
              </a:rPr>
              <a:t>include/linux/</a:t>
            </a:r>
            <a:r>
              <a:rPr lang="en-US" dirty="0" err="1">
                <a:solidFill>
                  <a:srgbClr val="333333"/>
                </a:solidFill>
                <a:latin typeface="Helvetica Neue Light" panose="02000403000000020004" pitchFamily="2" charset="0"/>
              </a:rPr>
              <a:t>syscalls.h</a:t>
            </a:r>
            <a:endParaRPr lang="en-US" dirty="0">
              <a:solidFill>
                <a:srgbClr val="333333"/>
              </a:solidFill>
              <a:latin typeface="Helvetica Neue Light" panose="02000403000000020004" pitchFamily="2" charset="0"/>
            </a:endParaRPr>
          </a:p>
          <a:p>
            <a:endParaRPr lang="en-US" dirty="0">
              <a:solidFill>
                <a:srgbClr val="333333"/>
              </a:solidFill>
              <a:latin typeface="Helvetica Neue Light" panose="020004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F96AA-6522-E44D-BAC8-87A2AA180F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199" y="2022831"/>
            <a:ext cx="8153219" cy="24729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501C4E-3C59-A844-B06B-FB6DA010AE1F}"/>
              </a:ext>
            </a:extLst>
          </p:cNvPr>
          <p:cNvSpPr/>
          <p:nvPr/>
        </p:nvSpPr>
        <p:spPr>
          <a:xfrm>
            <a:off x="444499" y="5128665"/>
            <a:ext cx="8153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https://elixir.bootlin.com/linux/v5.0/source/include/linux/syscalls.h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5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0E73-2857-2141-AFF2-C3E1A83D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Step 3: implement your system call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0E7B1-ADB3-A64C-89B5-F258A865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C47C4-4DD1-0941-9141-13449322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FCE96F-F920-134A-BDF5-B16048AB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5935A-0EA0-F248-911A-49AF0DE63281}"/>
              </a:ext>
            </a:extLst>
          </p:cNvPr>
          <p:cNvSpPr/>
          <p:nvPr/>
        </p:nvSpPr>
        <p:spPr>
          <a:xfrm>
            <a:off x="444500" y="1336159"/>
            <a:ext cx="1373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 Light" panose="02000403000000020004" pitchFamily="2" charset="0"/>
              </a:rPr>
              <a:t>kernel/</a:t>
            </a:r>
            <a:r>
              <a:rPr lang="en-US" dirty="0" err="1">
                <a:solidFill>
                  <a:srgbClr val="333333"/>
                </a:solidFill>
                <a:latin typeface="Helvetica Neue Light" panose="02000403000000020004" pitchFamily="2" charset="0"/>
              </a:rPr>
              <a:t>sys.c</a:t>
            </a:r>
            <a:endParaRPr lang="en-US" dirty="0">
              <a:solidFill>
                <a:srgbClr val="333333"/>
              </a:solidFill>
              <a:latin typeface="Helvetica Neue Light" panose="020004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76B4F-F612-3242-B21C-F056B79E42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974850"/>
            <a:ext cx="8242842" cy="3587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AE0E5-FBD7-C54C-ABD5-326564E65A80}"/>
              </a:ext>
            </a:extLst>
          </p:cNvPr>
          <p:cNvSpPr/>
          <p:nvPr/>
        </p:nvSpPr>
        <p:spPr>
          <a:xfrm>
            <a:off x="444500" y="5749133"/>
            <a:ext cx="6721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https://elixir.bootlin.com/linux/v5.0/source/kernel/sys.c#L402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32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921D-2722-5F41-BFDF-D278D53D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write user level app to call 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9D130-3201-1F4B-866A-FC8144BF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B567A-D822-C34E-BB0F-55F2E42A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736B5-BB05-D848-8ED0-1D656A61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20CFD8-9194-A041-A384-D5BCCFFF9173}"/>
              </a:ext>
            </a:extLst>
          </p:cNvPr>
          <p:cNvSpPr/>
          <p:nvPr/>
        </p:nvSpPr>
        <p:spPr>
          <a:xfrm>
            <a:off x="457200" y="1310918"/>
            <a:ext cx="361214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Helvetica Neue Light" panose="02000403000000020004" pitchFamily="2" charset="0"/>
              </a:rPr>
              <a:t>test_syscall.c</a:t>
            </a:r>
            <a:r>
              <a:rPr lang="zh-CN" alt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：</a:t>
            </a:r>
            <a:br>
              <a:rPr lang="zh-CN" altLang="en-US" sz="1600" dirty="0"/>
            </a:br>
            <a:br>
              <a:rPr lang="zh-CN" altLang="en-US" sz="1600" dirty="0"/>
            </a:br>
            <a:r>
              <a:rPr lang="zh-CN" altLang="en-US" sz="1600" dirty="0">
                <a:solidFill>
                  <a:srgbClr val="0070C0"/>
                </a:solidFill>
                <a:latin typeface="Helvetica Neue Light" panose="02000403000000020004" pitchFamily="2" charset="0"/>
              </a:rPr>
              <a:t>******************************************</a:t>
            </a:r>
            <a:br>
              <a:rPr lang="zh-CN" altLang="en-US" sz="1600" dirty="0"/>
            </a:br>
            <a:r>
              <a:rPr lang="en-US" altLang="zh-CN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#</a:t>
            </a: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include &lt;linux/unistd .h&gt;</a:t>
            </a:r>
            <a:br>
              <a:rPr lang="en-US" sz="1600" dirty="0"/>
            </a:b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#include &lt;sys/</a:t>
            </a:r>
            <a:r>
              <a:rPr lang="en-US" sz="1600" dirty="0" err="1">
                <a:solidFill>
                  <a:srgbClr val="333333"/>
                </a:solidFill>
                <a:latin typeface="Helvetica Neue Light" panose="02000403000000020004" pitchFamily="2" charset="0"/>
              </a:rPr>
              <a:t>syscall</a:t>
            </a: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 .h&gt;</a:t>
            </a:r>
            <a:br>
              <a:rPr lang="en-US" sz="1600" dirty="0"/>
            </a:b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#include &lt;sys/types .h&gt;</a:t>
            </a:r>
            <a:br>
              <a:rPr lang="en-US" sz="1600" dirty="0"/>
            </a:b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#include &lt;stdio .h&gt;</a:t>
            </a:r>
            <a:br>
              <a:rPr lang="en-US" sz="1600" dirty="0"/>
            </a:b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#define __NR_helloworld 335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int main(int argc, char *argv[])</a:t>
            </a:r>
            <a:br>
              <a:rPr lang="en-US" sz="1600" dirty="0"/>
            </a:b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{</a:t>
            </a:r>
            <a:br>
              <a:rPr lang="en-US" sz="1600" dirty="0"/>
            </a:b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    </a:t>
            </a:r>
            <a:r>
              <a:rPr lang="en-US" sz="1600" dirty="0" err="1">
                <a:solidFill>
                  <a:srgbClr val="333333"/>
                </a:solidFill>
                <a:latin typeface="Helvetica Neue Light" panose="02000403000000020004" pitchFamily="2" charset="0"/>
              </a:rPr>
              <a:t>syscall</a:t>
            </a: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 (__NR_helloworld) ;</a:t>
            </a:r>
            <a:br>
              <a:rPr lang="en-US" sz="1600" dirty="0"/>
            </a:b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    return 0 ;</a:t>
            </a:r>
            <a:br>
              <a:rPr lang="en-US" sz="1600" dirty="0"/>
            </a:br>
            <a:r>
              <a:rPr lang="en-US" sz="1600" dirty="0">
                <a:solidFill>
                  <a:srgbClr val="333333"/>
                </a:solidFill>
                <a:latin typeface="Helvetica Neue Light" panose="02000403000000020004" pitchFamily="2" charset="0"/>
              </a:rPr>
              <a:t>}</a:t>
            </a:r>
            <a:br>
              <a:rPr lang="en-US" sz="1600" dirty="0"/>
            </a:br>
            <a:r>
              <a:rPr lang="zh-CN" altLang="en-US" sz="1600" dirty="0">
                <a:solidFill>
                  <a:srgbClr val="0070C0"/>
                </a:solidFill>
                <a:latin typeface="Helvetica Neue Light" panose="02000403000000020004" pitchFamily="2" charset="0"/>
              </a:rPr>
              <a:t>******************************************</a:t>
            </a:r>
            <a:endParaRPr lang="en-US" sz="1600" dirty="0"/>
          </a:p>
          <a:p>
            <a:br>
              <a:rPr lang="en-US" sz="1600" dirty="0"/>
            </a:br>
            <a:r>
              <a:rPr lang="en-US" sz="1600" dirty="0">
                <a:solidFill>
                  <a:srgbClr val="0070C0"/>
                </a:solidFill>
              </a:rPr>
              <a:t>//</a:t>
            </a:r>
            <a:r>
              <a:rPr lang="en-US" altLang="zh-CN" sz="1600" dirty="0">
                <a:solidFill>
                  <a:srgbClr val="0070C0"/>
                </a:solidFill>
                <a:latin typeface="Helvetica Neue Light" panose="02000403000000020004" pitchFamily="2" charset="0"/>
              </a:rPr>
              <a:t>If </a:t>
            </a:r>
            <a:r>
              <a:rPr lang="en-US" sz="1600" dirty="0" err="1">
                <a:solidFill>
                  <a:srgbClr val="0070C0"/>
                </a:solidFill>
                <a:latin typeface="Helvetica Neue Light" panose="02000403000000020004" pitchFamily="2" charset="0"/>
              </a:rPr>
              <a:t>syscall</a:t>
            </a:r>
            <a:r>
              <a:rPr lang="en-US" altLang="zh-CN" sz="1600" dirty="0">
                <a:solidFill>
                  <a:srgbClr val="0070C0"/>
                </a:solidFill>
                <a:latin typeface="Helvetica Neue Light" panose="02000403000000020004" pitchFamily="2" charset="0"/>
              </a:rPr>
              <a:t> needs parameter, then</a:t>
            </a:r>
            <a:r>
              <a:rPr lang="zh-CN" altLang="en-US" sz="1600" dirty="0">
                <a:solidFill>
                  <a:srgbClr val="0070C0"/>
                </a:solidFill>
                <a:latin typeface="Helvetica Neue Light" panose="02000403000000020004" pitchFamily="2" charset="0"/>
              </a:rPr>
              <a:t>：</a:t>
            </a:r>
            <a:br>
              <a:rPr lang="zh-CN" altLang="en-US" sz="1600" dirty="0">
                <a:solidFill>
                  <a:srgbClr val="0070C0"/>
                </a:solidFill>
              </a:rPr>
            </a:br>
            <a:r>
              <a:rPr lang="en-US" altLang="zh-CN" sz="1600" dirty="0">
                <a:solidFill>
                  <a:srgbClr val="0070C0"/>
                </a:solidFill>
              </a:rPr>
              <a:t>//</a:t>
            </a:r>
            <a:r>
              <a:rPr lang="en-US" sz="1600" dirty="0" err="1">
                <a:solidFill>
                  <a:srgbClr val="0070C0"/>
                </a:solidFill>
                <a:latin typeface="Helvetica Neue Light" panose="02000403000000020004" pitchFamily="2" charset="0"/>
              </a:rPr>
              <a:t>syscall</a:t>
            </a:r>
            <a:r>
              <a:rPr lang="en-US" sz="1600" dirty="0">
                <a:solidFill>
                  <a:srgbClr val="0070C0"/>
                </a:solidFill>
                <a:latin typeface="Helvetica Neue Light" panose="02000403000000020004" pitchFamily="2" charset="0"/>
              </a:rPr>
              <a:t> (__</a:t>
            </a:r>
            <a:r>
              <a:rPr lang="en-US" sz="1600" dirty="0" err="1">
                <a:solidFill>
                  <a:srgbClr val="0070C0"/>
                </a:solidFill>
                <a:latin typeface="Helvetica Neue Light" panose="02000403000000020004" pitchFamily="2" charset="0"/>
              </a:rPr>
              <a:t>NR_helloworld，a，b，c</a:t>
            </a:r>
            <a:r>
              <a:rPr lang="en-US" sz="1600" dirty="0">
                <a:solidFill>
                  <a:srgbClr val="0070C0"/>
                </a:solidFill>
                <a:latin typeface="Helvetica Neue Light" panose="02000403000000020004" pitchFamily="2" charset="0"/>
              </a:rPr>
              <a:t>) ;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42F473-EE25-1540-868F-7F460AC5F9D1}"/>
              </a:ext>
            </a:extLst>
          </p:cNvPr>
          <p:cNvSpPr/>
          <p:nvPr/>
        </p:nvSpPr>
        <p:spPr>
          <a:xfrm>
            <a:off x="4609605" y="131091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Helvetica Neue Light" panose="02000403000000020004" pitchFamily="2" charset="0"/>
              </a:rPr>
              <a:t>Compile and execute</a:t>
            </a:r>
            <a:r>
              <a:rPr lang="zh-CN" altLang="en-US" dirty="0">
                <a:solidFill>
                  <a:srgbClr val="333333"/>
                </a:solidFill>
                <a:latin typeface="Helvetica Neue Light" panose="02000403000000020004" pitchFamily="2" charset="0"/>
              </a:rPr>
              <a:t>：</a:t>
            </a:r>
            <a:br>
              <a:rPr lang="zh-CN" altLang="en-US" dirty="0"/>
            </a:br>
            <a:r>
              <a:rPr lang="en-US" altLang="zh-CN" dirty="0">
                <a:solidFill>
                  <a:srgbClr val="FF0000"/>
                </a:solidFill>
                <a:latin typeface="Helvetica Neue Light" panose="02000403000000020004" pitchFamily="2" charset="0"/>
              </a:rPr>
              <a:t>$ </a:t>
            </a: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</a:rPr>
              <a:t>gcc</a:t>
            </a: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</a:rPr>
              <a:t>test_syscall.c</a:t>
            </a: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</a:rPr>
              <a:t> -o </a:t>
            </a: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</a:rPr>
              <a:t>test_syscall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</a:rPr>
              <a:t>$ ./</a:t>
            </a: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</a:rPr>
              <a:t>test_syscall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9A555-97ED-5C48-A3CE-B4C707AF7FA7}"/>
              </a:ext>
            </a:extLst>
          </p:cNvPr>
          <p:cNvSpPr/>
          <p:nvPr/>
        </p:nvSpPr>
        <p:spPr>
          <a:xfrm>
            <a:off x="4419600" y="2633305"/>
            <a:ext cx="396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333333"/>
                </a:solidFill>
                <a:latin typeface="Helvetica Neue Light" panose="02000403000000020004" pitchFamily="2" charset="0"/>
              </a:rPr>
              <a:t>The test program will call the new system call and output a </a:t>
            </a:r>
            <a:r>
              <a:rPr lang="en-US" dirty="0" err="1">
                <a:solidFill>
                  <a:srgbClr val="333333"/>
                </a:solidFill>
                <a:latin typeface="Helvetica Neue Light" panose="02000403000000020004" pitchFamily="2" charset="0"/>
              </a:rPr>
              <a:t>helloworld</a:t>
            </a:r>
            <a:r>
              <a:rPr lang="en-US" dirty="0">
                <a:solidFill>
                  <a:srgbClr val="333333"/>
                </a:solidFill>
                <a:latin typeface="Helvetica Neue Light" panose="02000403000000020004" pitchFamily="2" charset="0"/>
              </a:rPr>
              <a:t> message at the tail of the output of </a:t>
            </a:r>
            <a:r>
              <a:rPr lang="en-US" dirty="0" err="1">
                <a:solidFill>
                  <a:srgbClr val="333333"/>
                </a:solidFill>
                <a:latin typeface="Helvetica Neue Light" panose="02000403000000020004" pitchFamily="2" charset="0"/>
              </a:rPr>
              <a:t>dmesg</a:t>
            </a:r>
            <a:r>
              <a:rPr lang="en-US" dirty="0">
                <a:solidFill>
                  <a:srgbClr val="333333"/>
                </a:solidFill>
                <a:latin typeface="Helvetica Neue Light" panose="02000403000000020004" pitchFamily="2" charset="0"/>
              </a:rPr>
              <a:t> (system log).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AD33B9-52CF-2A46-9359-B3007169CBC1}"/>
              </a:ext>
            </a:extLst>
          </p:cNvPr>
          <p:cNvPicPr/>
          <p:nvPr/>
        </p:nvPicPr>
        <p:blipFill rotWithShape="1">
          <a:blip r:embed="rId2"/>
          <a:srcRect r="50000"/>
          <a:stretch/>
        </p:blipFill>
        <p:spPr>
          <a:xfrm>
            <a:off x="4572000" y="4262418"/>
            <a:ext cx="4114766" cy="9820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ACC8ED-9F57-6A45-BDB8-DB59CBB61C52}"/>
                  </a:ext>
                </a:extLst>
              </p14:cNvPr>
              <p14:cNvContentPartPr/>
              <p14:nvPr/>
            </p14:nvContentPartPr>
            <p14:xfrm>
              <a:off x="2751535" y="3168471"/>
              <a:ext cx="438840" cy="23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ACC8ED-9F57-6A45-BDB8-DB59CBB61C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535" y="3060471"/>
                <a:ext cx="546480" cy="2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040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A4A4-5252-3C41-A89A-3A90D3D3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DB634-7581-DC4B-88E2-25E68A94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273AF-AD56-4E46-9F4F-E5FC24C8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538B6-4A17-6F47-9259-295DB958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B9505-C3BF-3841-A165-8A696BDF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1" y="1949470"/>
            <a:ext cx="2307940" cy="257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017C25-7CD7-7B4D-B2CE-44220F613000}"/>
              </a:ext>
            </a:extLst>
          </p:cNvPr>
          <p:cNvPicPr/>
          <p:nvPr/>
        </p:nvPicPr>
        <p:blipFill rotWithShape="1">
          <a:blip r:embed="rId3"/>
          <a:srcRect r="32856"/>
          <a:stretch/>
        </p:blipFill>
        <p:spPr>
          <a:xfrm>
            <a:off x="3035890" y="1746681"/>
            <a:ext cx="2941782" cy="12451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28ADF7-6779-564F-BE90-11482E870FE7}"/>
              </a:ext>
            </a:extLst>
          </p:cNvPr>
          <p:cNvCxnSpPr>
            <a:cxnSpLocks/>
          </p:cNvCxnSpPr>
          <p:nvPr/>
        </p:nvCxnSpPr>
        <p:spPr>
          <a:xfrm>
            <a:off x="2743041" y="1371600"/>
            <a:ext cx="37811" cy="244465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A33CE9-ACDF-7441-9658-AA2C8E47F6B9}"/>
              </a:ext>
            </a:extLst>
          </p:cNvPr>
          <p:cNvSpPr txBox="1"/>
          <p:nvPr/>
        </p:nvSpPr>
        <p:spPr>
          <a:xfrm>
            <a:off x="899171" y="118693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DA33CE9-ACDF-7441-9658-AA2C8E47F6B9}"/>
              </a:ext>
            </a:extLst>
          </p:cNvPr>
          <p:cNvSpPr txBox="1"/>
          <p:nvPr/>
        </p:nvSpPr>
        <p:spPr>
          <a:xfrm>
            <a:off x="5682064" y="1186934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C9D79F-A1D0-7142-9B7F-5078A2C23845}"/>
              </a:ext>
            </a:extLst>
          </p:cNvPr>
          <p:cNvCxnSpPr>
            <a:cxnSpLocks/>
          </p:cNvCxnSpPr>
          <p:nvPr/>
        </p:nvCxnSpPr>
        <p:spPr>
          <a:xfrm flipV="1">
            <a:off x="1502060" y="3379797"/>
            <a:ext cx="250540" cy="5222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D592BC-B4CE-1347-ABED-8C1781885DB5}"/>
              </a:ext>
            </a:extLst>
          </p:cNvPr>
          <p:cNvCxnSpPr>
            <a:cxnSpLocks/>
          </p:cNvCxnSpPr>
          <p:nvPr/>
        </p:nvCxnSpPr>
        <p:spPr>
          <a:xfrm flipV="1">
            <a:off x="2025152" y="2930653"/>
            <a:ext cx="1010738" cy="3337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E0B8742-F3BC-4941-82C3-CEBFF7C04D77}"/>
              </a:ext>
            </a:extLst>
          </p:cNvPr>
          <p:cNvPicPr/>
          <p:nvPr/>
        </p:nvPicPr>
        <p:blipFill rotWithShape="1">
          <a:blip r:embed="rId4"/>
          <a:srcRect r="30000"/>
          <a:stretch/>
        </p:blipFill>
        <p:spPr>
          <a:xfrm>
            <a:off x="6089735" y="1721663"/>
            <a:ext cx="2989024" cy="12951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A7C352-6B3A-344C-B9BE-A47F1578043B}"/>
              </a:ext>
            </a:extLst>
          </p:cNvPr>
          <p:cNvPicPr/>
          <p:nvPr/>
        </p:nvPicPr>
        <p:blipFill rotWithShape="1">
          <a:blip r:embed="rId5"/>
          <a:srcRect r="36613"/>
          <a:stretch/>
        </p:blipFill>
        <p:spPr>
          <a:xfrm>
            <a:off x="3868509" y="3251253"/>
            <a:ext cx="4114795" cy="28255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52280C-BA34-6141-AA20-91B022CD609A}"/>
              </a:ext>
            </a:extLst>
          </p:cNvPr>
          <p:cNvCxnSpPr>
            <a:cxnSpLocks/>
          </p:cNvCxnSpPr>
          <p:nvPr/>
        </p:nvCxnSpPr>
        <p:spPr>
          <a:xfrm flipV="1">
            <a:off x="5637496" y="2854453"/>
            <a:ext cx="438583" cy="7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DF8DC7-C36E-7547-91F8-7A9CF712055E}"/>
              </a:ext>
            </a:extLst>
          </p:cNvPr>
          <p:cNvCxnSpPr>
            <a:cxnSpLocks/>
          </p:cNvCxnSpPr>
          <p:nvPr/>
        </p:nvCxnSpPr>
        <p:spPr>
          <a:xfrm flipH="1">
            <a:off x="5682064" y="2930653"/>
            <a:ext cx="977398" cy="1965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CAD33B9-52CF-2A46-9359-B3007169CBC1}"/>
              </a:ext>
            </a:extLst>
          </p:cNvPr>
          <p:cNvPicPr/>
          <p:nvPr/>
        </p:nvPicPr>
        <p:blipFill rotWithShape="1">
          <a:blip r:embed="rId6"/>
          <a:srcRect r="50000"/>
          <a:stretch/>
        </p:blipFill>
        <p:spPr>
          <a:xfrm>
            <a:off x="65241" y="5203803"/>
            <a:ext cx="3004732" cy="71715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3B1679-BA4A-F74E-A4F1-06CF08F0D083}"/>
              </a:ext>
            </a:extLst>
          </p:cNvPr>
          <p:cNvCxnSpPr>
            <a:cxnSpLocks/>
          </p:cNvCxnSpPr>
          <p:nvPr/>
        </p:nvCxnSpPr>
        <p:spPr>
          <a:xfrm flipH="1">
            <a:off x="2895600" y="5562381"/>
            <a:ext cx="1425860" cy="2288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781BD5-81BB-BA4D-BFCE-94D24A65FCED}"/>
              </a:ext>
            </a:extLst>
          </p:cNvPr>
          <p:cNvCxnSpPr>
            <a:cxnSpLocks/>
          </p:cNvCxnSpPr>
          <p:nvPr/>
        </p:nvCxnSpPr>
        <p:spPr>
          <a:xfrm>
            <a:off x="2780852" y="3803654"/>
            <a:ext cx="679986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9864CC-D8BA-AC4C-B633-D16D27DFE76E}"/>
              </a:ext>
            </a:extLst>
          </p:cNvPr>
          <p:cNvCxnSpPr>
            <a:cxnSpLocks/>
          </p:cNvCxnSpPr>
          <p:nvPr/>
        </p:nvCxnSpPr>
        <p:spPr>
          <a:xfrm>
            <a:off x="3431429" y="3803654"/>
            <a:ext cx="37811" cy="244465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2F0338-65F9-B444-B5E4-9B686F14504C}"/>
              </a:ext>
            </a:extLst>
          </p:cNvPr>
          <p:cNvSpPr txBox="1"/>
          <p:nvPr/>
        </p:nvSpPr>
        <p:spPr>
          <a:xfrm>
            <a:off x="3844348" y="1425378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Step 1: register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3A8DAB-83DD-2842-8DC1-C022AE1B9909}"/>
              </a:ext>
            </a:extLst>
          </p:cNvPr>
          <p:cNvSpPr txBox="1"/>
          <p:nvPr/>
        </p:nvSpPr>
        <p:spPr>
          <a:xfrm>
            <a:off x="7050397" y="1407475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Step 2: declare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7C3175-4BBC-6647-B82D-26270A906ADF}"/>
              </a:ext>
            </a:extLst>
          </p:cNvPr>
          <p:cNvSpPr txBox="1"/>
          <p:nvPr/>
        </p:nvSpPr>
        <p:spPr>
          <a:xfrm>
            <a:off x="6130866" y="5671066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Step 3: implementation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BFE92-10A4-7E4A-BDD2-1EF02BB05209}"/>
              </a:ext>
            </a:extLst>
          </p:cNvPr>
          <p:cNvSpPr txBox="1"/>
          <p:nvPr/>
        </p:nvSpPr>
        <p:spPr>
          <a:xfrm>
            <a:off x="275424" y="1612068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Step 4: user call it</a:t>
            </a:r>
          </a:p>
        </p:txBody>
      </p:sp>
    </p:spTree>
    <p:extLst>
      <p:ext uri="{BB962C8B-B14F-4D97-AF65-F5344CB8AC3E}">
        <p14:creationId xmlns:p14="http://schemas.microsoft.com/office/powerpoint/2010/main" val="43807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D538-A9E6-544C-BBF9-CDB8C8B6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diff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9E5C38-95EC-0446-AFE3-49B14E8D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2DCB3-E396-4D4C-A773-81401A8EC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1F53A-1D62-DC49-8847-31755CCC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8ACB9-8482-004E-8B7B-4112CA5F36D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/>
              <a:t>show the difference between two files:</a:t>
            </a:r>
          </a:p>
          <a:p>
            <a:pPr lvl="1"/>
            <a:r>
              <a:rPr lang="en-US" dirty="0"/>
              <a:t>$ diff -u </a:t>
            </a:r>
            <a:r>
              <a:rPr lang="en-US" dirty="0" err="1"/>
              <a:t>original_file.c</a:t>
            </a:r>
            <a:r>
              <a:rPr lang="en-US" dirty="0"/>
              <a:t> </a:t>
            </a:r>
            <a:r>
              <a:rPr lang="en-US" dirty="0" err="1"/>
              <a:t>modified_file.c</a:t>
            </a:r>
            <a:r>
              <a:rPr lang="en-US" dirty="0"/>
              <a:t> &gt; </a:t>
            </a:r>
            <a:r>
              <a:rPr lang="en-US" dirty="0" err="1"/>
              <a:t>result.txt</a:t>
            </a:r>
            <a:endParaRPr lang="en-US" dirty="0"/>
          </a:p>
        </p:txBody>
      </p:sp>
      <p:pic>
        <p:nvPicPr>
          <p:cNvPr id="7" name="Online Media 6" descr="diff command example">
            <a:hlinkClick r:id="" action="ppaction://media"/>
            <a:extLst>
              <a:ext uri="{FF2B5EF4-FFF2-40B4-BE49-F238E27FC236}">
                <a16:creationId xmlns:a16="http://schemas.microsoft.com/office/drawing/2014/main" id="{D4138568-ECD2-EB48-86CC-B450B3B07C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8200" y="2569675"/>
            <a:ext cx="7305392" cy="41092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72E1C3-550D-7D43-A608-4B77A386B46B}"/>
              </a:ext>
            </a:extLst>
          </p:cNvPr>
          <p:cNvSpPr/>
          <p:nvPr/>
        </p:nvSpPr>
        <p:spPr>
          <a:xfrm>
            <a:off x="5227611" y="502234"/>
            <a:ext cx="2957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https://youtu.be/oj0zJzJmdSs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0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0BD5-CF6B-664F-8B30-99206997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No IDE, please use vim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A4F15-3929-B141-BBC0-487266801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09C7D-BF03-1A42-B1EA-45817098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107D79-46FE-4E46-9F4F-7F3A8E1A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7548D6-67FE-324B-BFFB-F839DC18E4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1" y="1212783"/>
            <a:ext cx="2819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Open a file</a:t>
            </a:r>
          </a:p>
          <a:p>
            <a:pPr lvl="1"/>
            <a:r>
              <a:rPr lang="en-US" dirty="0"/>
              <a:t>$ vim </a:t>
            </a:r>
            <a:r>
              <a:rPr lang="en-US" dirty="0" err="1"/>
              <a:t>test.c</a:t>
            </a:r>
            <a:endParaRPr lang="en-US" dirty="0"/>
          </a:p>
          <a:p>
            <a:endParaRPr lang="en-US" dirty="0"/>
          </a:p>
          <a:p>
            <a:r>
              <a:rPr lang="en-US" dirty="0"/>
              <a:t>Close a file</a:t>
            </a:r>
          </a:p>
          <a:p>
            <a:pPr lvl="1"/>
            <a:r>
              <a:rPr lang="en-US" dirty="0"/>
              <a:t>Inside vim (after opening), press </a:t>
            </a:r>
            <a:r>
              <a:rPr lang="en-US" dirty="0">
                <a:solidFill>
                  <a:schemeClr val="accent2"/>
                </a:solidFill>
              </a:rPr>
              <a:t>:q!</a:t>
            </a:r>
            <a:endParaRPr lang="en-US" dirty="0"/>
          </a:p>
          <a:p>
            <a:pPr lvl="1"/>
            <a:r>
              <a:rPr lang="en-US" dirty="0"/>
              <a:t>Inside vim (after opening), press 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 err="1">
                <a:solidFill>
                  <a:schemeClr val="accent2"/>
                </a:solidFill>
              </a:rPr>
              <a:t>wq</a:t>
            </a:r>
            <a:r>
              <a:rPr lang="en-US" dirty="0"/>
              <a:t>, changes saved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09FDC-E2DE-E44E-B05B-74759D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655" y="1343192"/>
            <a:ext cx="5287617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1D3D53-B308-E641-9279-0814F6E97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245" y="3717156"/>
            <a:ext cx="5308600" cy="24892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E06E196-9FA9-BF46-BD76-323827C9BB5C}"/>
              </a:ext>
            </a:extLst>
          </p:cNvPr>
          <p:cNvSpPr/>
          <p:nvPr/>
        </p:nvSpPr>
        <p:spPr>
          <a:xfrm>
            <a:off x="3524921" y="3256079"/>
            <a:ext cx="2819401" cy="772160"/>
          </a:xfrm>
          <a:prstGeom prst="wedgeRoundRectCallout">
            <a:avLst>
              <a:gd name="adj1" fmla="val -106624"/>
              <a:gd name="adj2" fmla="val 1088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Exclamation</a:t>
            </a:r>
            <a:r>
              <a:rPr lang="zh-CN" altLang="en-US" sz="1600" dirty="0"/>
              <a:t> </a:t>
            </a:r>
            <a:r>
              <a:rPr lang="en-US" altLang="zh-CN" sz="1600" dirty="0"/>
              <a:t>mark means </a:t>
            </a:r>
            <a:r>
              <a:rPr lang="en-US" sz="1600" dirty="0"/>
              <a:t>changes </a:t>
            </a:r>
            <a:r>
              <a:rPr lang="en-US" sz="1600" b="1" dirty="0">
                <a:solidFill>
                  <a:schemeClr val="bg1"/>
                </a:solidFill>
              </a:rPr>
              <a:t>not save</a:t>
            </a:r>
            <a:r>
              <a:rPr lang="en-US" sz="1600" dirty="0"/>
              <a:t>. Take care.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3A3499A-FF49-EE46-9E49-F5C5077D3541}"/>
              </a:ext>
            </a:extLst>
          </p:cNvPr>
          <p:cNvSpPr/>
          <p:nvPr/>
        </p:nvSpPr>
        <p:spPr>
          <a:xfrm>
            <a:off x="57753" y="3953242"/>
            <a:ext cx="1292352" cy="702444"/>
          </a:xfrm>
          <a:prstGeom prst="wedgeRoundRectCallout">
            <a:avLst>
              <a:gd name="adj1" fmla="val 63347"/>
              <a:gd name="adj2" fmla="val 313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colon</a:t>
            </a:r>
            <a:r>
              <a:rPr lang="zh-CN" altLang="en-US" sz="1400" dirty="0"/>
              <a:t> </a:t>
            </a:r>
            <a:r>
              <a:rPr lang="en-US" altLang="zh-CN" sz="1400" dirty="0"/>
              <a:t>mark means </a:t>
            </a:r>
            <a:r>
              <a:rPr lang="en-US" sz="1400" dirty="0"/>
              <a:t>menu.</a:t>
            </a:r>
          </a:p>
        </p:txBody>
      </p:sp>
    </p:spTree>
    <p:extLst>
      <p:ext uri="{BB962C8B-B14F-4D97-AF65-F5344CB8AC3E}">
        <p14:creationId xmlns:p14="http://schemas.microsoft.com/office/powerpoint/2010/main" val="405443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1E58-99D0-AD4A-A632-4A303393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No IDE, please use vim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3DF95-19A8-4840-9325-E37B90F8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56A69-2823-4E47-AC34-09AEC3D3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0E93E-D634-304A-93F8-D0891234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6087A-5FB0-D84D-88A4-E99EC4C0616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743200" cy="5502910"/>
          </a:xfrm>
        </p:spPr>
        <p:txBody>
          <a:bodyPr>
            <a:normAutofit fontScale="92500"/>
          </a:bodyPr>
          <a:lstStyle/>
          <a:p>
            <a:r>
              <a:rPr lang="en-US" dirty="0"/>
              <a:t>Edit a file</a:t>
            </a:r>
          </a:p>
          <a:p>
            <a:pPr lvl="1"/>
            <a:r>
              <a:rPr lang="en-US" dirty="0"/>
              <a:t>Open a file</a:t>
            </a:r>
          </a:p>
          <a:p>
            <a:pPr lvl="1"/>
            <a:r>
              <a:rPr lang="en-US" dirty="0"/>
              <a:t>Press </a:t>
            </a:r>
            <a:r>
              <a:rPr lang="en-US" dirty="0" err="1"/>
              <a:t>i</a:t>
            </a:r>
            <a:r>
              <a:rPr lang="en-US" dirty="0"/>
              <a:t> (means enter the insert mode). then input your code</a:t>
            </a:r>
          </a:p>
          <a:p>
            <a:pPr lvl="1"/>
            <a:r>
              <a:rPr lang="en-US" dirty="0"/>
              <a:t>Press ESC to exit the insert mode</a:t>
            </a:r>
          </a:p>
          <a:p>
            <a:pPr lvl="1"/>
            <a:r>
              <a:rPr lang="en-US" dirty="0"/>
              <a:t>Close a file </a:t>
            </a:r>
            <a:br>
              <a:rPr lang="en-US" dirty="0"/>
            </a:br>
            <a:r>
              <a:rPr lang="en-US" dirty="0"/>
              <a:t>(:</a:t>
            </a:r>
            <a:r>
              <a:rPr lang="en-US" dirty="0" err="1"/>
              <a:t>wq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EA6B81-7362-5947-813E-7BBB240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38325"/>
            <a:ext cx="57404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6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ECC5-15D9-3440-A0A2-D0DF5D67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953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1: No IDE, please use vim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832BCF-D554-B841-ADF9-67F195F2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47680-C26B-704A-A267-6280830C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945A9-CC70-FF47-86BE-3B8D55D2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Online Media 7" descr="QQ20190903-170617-HD">
            <a:hlinkClick r:id="" action="ppaction://media"/>
            <a:extLst>
              <a:ext uri="{FF2B5EF4-FFF2-40B4-BE49-F238E27FC236}">
                <a16:creationId xmlns:a16="http://schemas.microsoft.com/office/drawing/2014/main" id="{B9AF03E6-6C04-0F43-B517-8E93763AD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906" y="1362918"/>
            <a:ext cx="6226387" cy="46827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189D00-59FE-1B4E-8371-8BB96FCA7DBB}"/>
              </a:ext>
            </a:extLst>
          </p:cNvPr>
          <p:cNvSpPr/>
          <p:nvPr/>
        </p:nvSpPr>
        <p:spPr>
          <a:xfrm>
            <a:off x="5567438" y="386834"/>
            <a:ext cx="2965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https://youtu.be/rS0XZpLtVlo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1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484D-7F10-6D41-8D54-A01B649F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a file with vim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F90F1-463F-CA42-84B7-0A7E60CE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9F2E3-B6DB-BD49-BD76-ADE91CB9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A876-CF9D-5847-A5BC-68E21A72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4DA855-2DCC-5F42-8D0B-9E35CC390C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$ </a:t>
            </a:r>
            <a:r>
              <a:rPr lang="en-US" dirty="0">
                <a:solidFill>
                  <a:schemeClr val="accent2"/>
                </a:solidFill>
              </a:rPr>
              <a:t>vim file</a:t>
            </a:r>
          </a:p>
          <a:p>
            <a:r>
              <a:rPr lang="en-US" dirty="0"/>
              <a:t>step 2: press 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/>
              <a:t>, enter insert mode; move the cursor to position and edit the context</a:t>
            </a:r>
          </a:p>
          <a:p>
            <a:r>
              <a:rPr lang="en-US" dirty="0"/>
              <a:t>step 3: after editing, press </a:t>
            </a:r>
            <a:r>
              <a:rPr lang="en-US" dirty="0">
                <a:solidFill>
                  <a:schemeClr val="accent2"/>
                </a:solidFill>
              </a:rPr>
              <a:t>ESC</a:t>
            </a:r>
            <a:r>
              <a:rPr lang="en-US" dirty="0"/>
              <a:t> to exit the insert mode to normal mode</a:t>
            </a:r>
          </a:p>
          <a:p>
            <a:r>
              <a:rPr lang="en-US" dirty="0"/>
              <a:t>step 4: press 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 err="1">
                <a:solidFill>
                  <a:schemeClr val="accent2"/>
                </a:solidFill>
              </a:rPr>
              <a:t>wq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save what you edit and quit. If you do not want to save, press </a:t>
            </a:r>
            <a:r>
              <a:rPr lang="en-US" dirty="0">
                <a:solidFill>
                  <a:schemeClr val="accent2"/>
                </a:solidFill>
              </a:rPr>
              <a:t>:q!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0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F10D-1227-E04F-948A-C61BC3D9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vim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67C4E-D6B0-2348-A16A-F1143BC3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8E88A-AB29-DC48-BFB9-DD30E165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BC580-7D15-8D47-9868-1F517CCE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C887F-8BA1-A548-9653-CFCF55AFAC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quick start guide for beginners to the Vim text editor</a:t>
            </a:r>
          </a:p>
          <a:p>
            <a:pPr lvl="1"/>
            <a:r>
              <a:rPr lang="en-US" dirty="0">
                <a:hlinkClick r:id="rId2"/>
              </a:rPr>
              <a:t>https://eastmanreference.com/a-quick-start-guide-for-beginners-to-the-vim-text-editor</a:t>
            </a:r>
            <a:endParaRPr lang="en-US" dirty="0"/>
          </a:p>
          <a:p>
            <a:endParaRPr lang="en-US" dirty="0"/>
          </a:p>
          <a:p>
            <a:r>
              <a:rPr lang="en-US" dirty="0"/>
              <a:t>Vim basics:</a:t>
            </a:r>
          </a:p>
          <a:p>
            <a:pPr lvl="1"/>
            <a:r>
              <a:rPr lang="en-US" dirty="0">
                <a:hlinkClick r:id="rId3"/>
              </a:rPr>
              <a:t>https://www.howtoforge.com/vim-basics</a:t>
            </a:r>
            <a:endParaRPr lang="en-US" dirty="0"/>
          </a:p>
          <a:p>
            <a:endParaRPr lang="en-US" dirty="0"/>
          </a:p>
          <a:p>
            <a:r>
              <a:rPr lang="en-US" dirty="0"/>
              <a:t>Learn the Basic Vim Commands [Beginners Guide]</a:t>
            </a:r>
          </a:p>
          <a:p>
            <a:pPr lvl="1"/>
            <a:r>
              <a:rPr lang="en-US" dirty="0">
                <a:hlinkClick r:id="rId4"/>
              </a:rPr>
              <a:t>https://www.youtube.com/watch?time_continue=265&amp;v=ZEGqkam-3Ic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3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Assignment 0: create a VM and compile your kernel</a:t>
            </a:r>
          </a:p>
          <a:p>
            <a:endParaRPr lang="en-US" dirty="0"/>
          </a:p>
          <a:p>
            <a:r>
              <a:rPr lang="en-US" dirty="0"/>
              <a:t>Assignment 1: add a new system call into the Linux kernel</a:t>
            </a:r>
          </a:p>
          <a:p>
            <a:endParaRPr lang="en-US" dirty="0"/>
          </a:p>
          <a:p>
            <a:r>
              <a:rPr lang="en-US" dirty="0"/>
              <a:t>Assignment 2: Extend your new system call to print out the calling process’s information</a:t>
            </a:r>
          </a:p>
          <a:p>
            <a:endParaRPr lang="en-US" dirty="0"/>
          </a:p>
          <a:p>
            <a:r>
              <a:rPr lang="en-US" dirty="0"/>
              <a:t>Assignment 3: Extend your new system call to print out the information of an arbitrary process identified by its PID </a:t>
            </a:r>
          </a:p>
        </p:txBody>
      </p:sp>
    </p:spTree>
    <p:extLst>
      <p:ext uri="{BB962C8B-B14F-4D97-AF65-F5344CB8AC3E}">
        <p14:creationId xmlns:p14="http://schemas.microsoft.com/office/powerpoint/2010/main" val="2742300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39123</TotalTime>
  <Words>1424</Words>
  <Application>Microsoft Macintosh PowerPoint</Application>
  <PresentationFormat>On-screen Show (4:3)</PresentationFormat>
  <Paragraphs>213</Paragraphs>
  <Slides>25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-webkit-standard</vt:lpstr>
      <vt:lpstr>Apple Chancery</vt:lpstr>
      <vt:lpstr>Arial</vt:lpstr>
      <vt:lpstr>Calibri</vt:lpstr>
      <vt:lpstr>Courier New</vt:lpstr>
      <vt:lpstr>Helvetica Neue Light</vt:lpstr>
      <vt:lpstr>Wingdings</vt:lpstr>
      <vt:lpstr>Wingdings 3</vt:lpstr>
      <vt:lpstr>Origin</vt:lpstr>
      <vt:lpstr>CS 3502 Operating Systems   Project 1</vt:lpstr>
      <vt:lpstr>Command: fish</vt:lpstr>
      <vt:lpstr>Command: diff</vt:lpstr>
      <vt:lpstr>Project 1: No IDE, please use vim</vt:lpstr>
      <vt:lpstr>Project 1: No IDE, please use vim</vt:lpstr>
      <vt:lpstr>Project 1: No IDE, please use vim</vt:lpstr>
      <vt:lpstr>Edit a file with vim</vt:lpstr>
      <vt:lpstr>More about vim</vt:lpstr>
      <vt:lpstr>Outline</vt:lpstr>
      <vt:lpstr>How to build one ubuntu VM?</vt:lpstr>
      <vt:lpstr>Project 1: menuconfig</vt:lpstr>
      <vt:lpstr>Tips</vt:lpstr>
      <vt:lpstr>Tips</vt:lpstr>
      <vt:lpstr>Where is my kernel?</vt:lpstr>
      <vt:lpstr>Which kernel to boot if there are many?</vt:lpstr>
      <vt:lpstr>Which kernel to boot if there are many?</vt:lpstr>
      <vt:lpstr>What if my kernel crashed?</vt:lpstr>
      <vt:lpstr>Compile the kernel</vt:lpstr>
      <vt:lpstr>Outline</vt:lpstr>
      <vt:lpstr>Define your system call</vt:lpstr>
      <vt:lpstr>Step 1: register your system call</vt:lpstr>
      <vt:lpstr>Step 2: declare your system call in the header file</vt:lpstr>
      <vt:lpstr>Step 3: implement your system call </vt:lpstr>
      <vt:lpstr>Step 4: write user level app to call it</vt:lpstr>
      <vt:lpstr>Put it all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1505</cp:revision>
  <dcterms:created xsi:type="dcterms:W3CDTF">2012-08-09T04:56:17Z</dcterms:created>
  <dcterms:modified xsi:type="dcterms:W3CDTF">2020-05-26T20:46:05Z</dcterms:modified>
</cp:coreProperties>
</file>